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66" r:id="rId4"/>
    <p:sldId id="267" r:id="rId5"/>
    <p:sldId id="268" r:id="rId6"/>
    <p:sldId id="271" r:id="rId7"/>
    <p:sldId id="272" r:id="rId8"/>
    <p:sldId id="269" r:id="rId9"/>
    <p:sldId id="270" r:id="rId10"/>
  </p:sldIdLst>
  <p:sldSz cx="17068800" cy="9601200"/>
  <p:notesSz cx="6858000" cy="9144000"/>
  <p:defaultTextStyle>
    <a:defPPr>
      <a:defRPr lang="ru-RU"/>
    </a:defPPr>
    <a:lvl1pPr marL="0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1pPr>
    <a:lvl2pPr marL="537667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2pPr>
    <a:lvl3pPr marL="1075334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3pPr>
    <a:lvl4pPr marL="1613002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4pPr>
    <a:lvl5pPr marL="2150669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5pPr>
    <a:lvl6pPr marL="2688336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6pPr>
    <a:lvl7pPr marL="3226003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7pPr>
    <a:lvl8pPr marL="3763670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8pPr>
    <a:lvl9pPr marL="4301338" algn="l" defTabSz="1075334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 userDrawn="1">
          <p15:clr>
            <a:srgbClr val="A4A3A4"/>
          </p15:clr>
        </p15:guide>
        <p15:guide id="2" pos="53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39E8"/>
    <a:srgbClr val="203864"/>
    <a:srgbClr val="000A64"/>
    <a:srgbClr val="3D54FF"/>
    <a:srgbClr val="0034C8"/>
    <a:srgbClr val="1A4EF6"/>
    <a:srgbClr val="182D98"/>
    <a:srgbClr val="5E79FE"/>
    <a:srgbClr val="0235D8"/>
    <a:srgbClr val="2077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42" autoAdjust="0"/>
    <p:restoredTop sz="94660"/>
  </p:normalViewPr>
  <p:slideViewPr>
    <p:cSldViewPr snapToGrid="0">
      <p:cViewPr>
        <p:scale>
          <a:sx n="75" d="100"/>
          <a:sy n="75" d="100"/>
        </p:scale>
        <p:origin x="1650" y="1422"/>
      </p:cViewPr>
      <p:guideLst>
        <p:guide orient="horz" pos="3024"/>
        <p:guide pos="53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71308"/>
            <a:ext cx="1280160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5042853"/>
            <a:ext cx="128016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622FF-C1A0-4028-8FF1-E50EE74E0BF0}" type="datetimeFigureOut">
              <a:rPr lang="ru-RU" smtClean="0"/>
              <a:pPr/>
              <a:t>15.07.2021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9F285-8A26-4F9D-AD0E-E025E2EAFFF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1183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622FF-C1A0-4028-8FF1-E50EE74E0BF0}" type="datetimeFigureOut">
              <a:rPr lang="ru-RU" smtClean="0"/>
              <a:pPr/>
              <a:t>15.07.2021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9F285-8A26-4F9D-AD0E-E025E2EAFF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789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214860" y="511175"/>
            <a:ext cx="3680460" cy="813657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3480" y="511175"/>
            <a:ext cx="10828020" cy="813657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622FF-C1A0-4028-8FF1-E50EE74E0BF0}" type="datetimeFigureOut">
              <a:rPr lang="ru-RU" smtClean="0"/>
              <a:pPr/>
              <a:t>15.07.2021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9F285-8A26-4F9D-AD0E-E025E2EAFF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484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622FF-C1A0-4028-8FF1-E50EE74E0BF0}" type="datetimeFigureOut">
              <a:rPr lang="ru-RU" smtClean="0"/>
              <a:pPr/>
              <a:t>15.07.2021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9F285-8A26-4F9D-AD0E-E025E2EAFF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892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590" y="2393634"/>
            <a:ext cx="1472184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4590" y="6425249"/>
            <a:ext cx="1472184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622FF-C1A0-4028-8FF1-E50EE74E0BF0}" type="datetimeFigureOut">
              <a:rPr lang="ru-RU" smtClean="0"/>
              <a:pPr/>
              <a:t>15.07.2021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9F285-8A26-4F9D-AD0E-E025E2EAFF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394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3480" y="2555875"/>
            <a:ext cx="7254240" cy="60918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41080" y="2555875"/>
            <a:ext cx="7254240" cy="60918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622FF-C1A0-4028-8FF1-E50EE74E0BF0}" type="datetimeFigureOut">
              <a:rPr lang="ru-RU" smtClean="0"/>
              <a:pPr/>
              <a:t>15.07.2021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9F285-8A26-4F9D-AD0E-E025E2EAFF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009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03" y="511176"/>
            <a:ext cx="14721840" cy="18557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5704" y="2353628"/>
            <a:ext cx="7220902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5704" y="3507105"/>
            <a:ext cx="7220902" cy="515842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641080" y="2353628"/>
            <a:ext cx="7256463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641080" y="3507105"/>
            <a:ext cx="7256463" cy="515842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622FF-C1A0-4028-8FF1-E50EE74E0BF0}" type="datetimeFigureOut">
              <a:rPr lang="ru-RU" smtClean="0"/>
              <a:pPr/>
              <a:t>15.07.2021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9F285-8A26-4F9D-AD0E-E025E2EAFF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284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622FF-C1A0-4028-8FF1-E50EE74E0BF0}" type="datetimeFigureOut">
              <a:rPr lang="ru-RU" smtClean="0"/>
              <a:pPr/>
              <a:t>15.07.2021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9F285-8A26-4F9D-AD0E-E025E2EAFF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794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622FF-C1A0-4028-8FF1-E50EE74E0BF0}" type="datetimeFigureOut">
              <a:rPr lang="ru-RU" smtClean="0"/>
              <a:pPr/>
              <a:t>15.07.2021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9F285-8A26-4F9D-AD0E-E025E2EAFF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496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04" y="640080"/>
            <a:ext cx="5505132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6463" y="1382396"/>
            <a:ext cx="864108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5704" y="2880360"/>
            <a:ext cx="5505132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622FF-C1A0-4028-8FF1-E50EE74E0BF0}" type="datetimeFigureOut">
              <a:rPr lang="ru-RU" smtClean="0"/>
              <a:pPr/>
              <a:t>15.07.2021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9F285-8A26-4F9D-AD0E-E025E2EAFF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998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04" y="640080"/>
            <a:ext cx="5505132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256463" y="1382396"/>
            <a:ext cx="864108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5704" y="2880360"/>
            <a:ext cx="5505132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622FF-C1A0-4028-8FF1-E50EE74E0BF0}" type="datetimeFigureOut">
              <a:rPr lang="ru-RU" smtClean="0"/>
              <a:pPr/>
              <a:t>15.07.2021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9F285-8A26-4F9D-AD0E-E025E2EAFF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554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3480" y="2555875"/>
            <a:ext cx="1472184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3480" y="8898891"/>
            <a:ext cx="384048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622FF-C1A0-4028-8FF1-E50EE74E0BF0}" type="datetimeFigureOut">
              <a:rPr lang="ru-RU" smtClean="0"/>
              <a:pPr/>
              <a:t>15.07.2021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54040" y="8898891"/>
            <a:ext cx="576072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054840" y="8898891"/>
            <a:ext cx="384048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9F285-8A26-4F9D-AD0E-E025E2EAFF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33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6.emf"/><Relationship Id="rId3" Type="http://schemas.microsoft.com/office/2007/relationships/hdphoto" Target="../media/hdphoto2.wdp"/><Relationship Id="rId7" Type="http://schemas.openxmlformats.org/officeDocument/2006/relationships/image" Target="../media/image10.emf"/><Relationship Id="rId12" Type="http://schemas.openxmlformats.org/officeDocument/2006/relationships/image" Target="../media/image15.emf"/><Relationship Id="rId2" Type="http://schemas.openxmlformats.org/officeDocument/2006/relationships/image" Target="../media/image6.png"/><Relationship Id="rId16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5" Type="http://schemas.openxmlformats.org/officeDocument/2006/relationships/image" Target="../media/image8.emf"/><Relationship Id="rId15" Type="http://schemas.openxmlformats.org/officeDocument/2006/relationships/image" Target="../media/image18.emf"/><Relationship Id="rId10" Type="http://schemas.openxmlformats.org/officeDocument/2006/relationships/image" Target="../media/image13.emf"/><Relationship Id="rId4" Type="http://schemas.openxmlformats.org/officeDocument/2006/relationships/image" Target="../media/image7.png"/><Relationship Id="rId9" Type="http://schemas.openxmlformats.org/officeDocument/2006/relationships/image" Target="../media/image12.emf"/><Relationship Id="rId14" Type="http://schemas.openxmlformats.org/officeDocument/2006/relationships/image" Target="../media/image17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microsoft.com/office/2007/relationships/hdphoto" Target="../media/hdphoto2.wdp"/><Relationship Id="rId7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microsoft.com/office/2007/relationships/hdphoto" Target="../media/hdphoto2.wdp"/><Relationship Id="rId7" Type="http://schemas.openxmlformats.org/officeDocument/2006/relationships/image" Target="../media/image36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4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267" b="4640"/>
          <a:stretch/>
        </p:blipFill>
        <p:spPr>
          <a:xfrm>
            <a:off x="2857" y="0"/>
            <a:ext cx="17073369" cy="961563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8624232"/>
            <a:ext cx="17068800" cy="770021"/>
          </a:xfrm>
          <a:prstGeom prst="rect">
            <a:avLst/>
          </a:prstGeom>
          <a:gradFill>
            <a:gsLst>
              <a:gs pos="0">
                <a:srgbClr val="3D54FF"/>
              </a:gs>
              <a:gs pos="50000">
                <a:srgbClr val="495FCB">
                  <a:lumMod val="96000"/>
                  <a:lumOff val="4000"/>
                </a:srgbClr>
              </a:gs>
              <a:gs pos="100000">
                <a:srgbClr val="5E79FE"/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68687" y="-4814"/>
            <a:ext cx="937296" cy="9626486"/>
          </a:xfrm>
          <a:prstGeom prst="rect">
            <a:avLst/>
          </a:prstGeom>
          <a:solidFill>
            <a:schemeClr val="accent2">
              <a:lumMod val="75000"/>
              <a:alpha val="59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73630" y="0"/>
            <a:ext cx="779271" cy="9628378"/>
          </a:xfrm>
          <a:prstGeom prst="rect">
            <a:avLst/>
          </a:prstGeom>
          <a:blipFill>
            <a:blip r:embed="rId4">
              <a:alphaModFix amt="16000"/>
            </a:blip>
            <a:tile tx="0" ty="0" sx="100000" sy="100000" flip="none" algn="tl"/>
          </a:blip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23039" y="3596"/>
            <a:ext cx="16753367" cy="9597603"/>
          </a:xfrm>
          <a:prstGeom prst="rect">
            <a:avLst/>
          </a:prstGeom>
          <a:blipFill dpi="0" rotWithShape="1">
            <a:blip r:embed="rId5">
              <a:alphaModFix amt="7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079354" y="6770964"/>
            <a:ext cx="14987247" cy="1317243"/>
          </a:xfrm>
          <a:prstGeom prst="rect">
            <a:avLst/>
          </a:prstGeom>
          <a:pattFill prst="pct90">
            <a:fgClr>
              <a:srgbClr val="1A4EF6"/>
            </a:fgClr>
            <a:bgClr>
              <a:schemeClr val="bg1"/>
            </a:bgClr>
          </a:pattFill>
          <a:ln>
            <a:noFill/>
          </a:ln>
          <a:effectLst>
            <a:glow>
              <a:schemeClr val="accent1"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  <a:softEdge rad="0"/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088501" y="6777630"/>
            <a:ext cx="14979293" cy="1317244"/>
          </a:xfrm>
          <a:prstGeom prst="rect">
            <a:avLst/>
          </a:prstGeom>
          <a:blipFill dpi="0" rotWithShape="1">
            <a:blip r:embed="rId6">
              <a:alphaModFix amt="16000"/>
            </a:blip>
            <a:srcRect/>
            <a:tile tx="0" ty="0" sx="100000" sy="100000" flip="none" algn="tl"/>
          </a:blip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3963" y="6248271"/>
            <a:ext cx="16293462" cy="1783475"/>
          </a:xfrm>
        </p:spPr>
        <p:txBody>
          <a:bodyPr>
            <a:noAutofit/>
          </a:bodyPr>
          <a:lstStyle/>
          <a:p>
            <a:pPr algn="r"/>
            <a:r>
              <a:rPr lang="ru-RU" sz="7200" spc="600" dirty="0" smtClean="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«Творческое наследие»</a:t>
            </a:r>
            <a:endParaRPr lang="ru-RU" sz="7200" spc="600" dirty="0"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2549" y="8680692"/>
            <a:ext cx="15714051" cy="935531"/>
          </a:xfrm>
        </p:spPr>
        <p:txBody>
          <a:bodyPr>
            <a:normAutofit/>
          </a:bodyPr>
          <a:lstStyle/>
          <a:p>
            <a:pPr algn="l"/>
            <a:r>
              <a:rPr lang="ru-RU" sz="2000" b="1" kern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Городское поселение «Город Краснокаменск» муниципального </a:t>
            </a:r>
            <a:r>
              <a:rPr lang="ru-RU" sz="2000" b="1" kern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района «Город </a:t>
            </a:r>
            <a:r>
              <a:rPr lang="ru-RU" sz="2000" b="1" kern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Краснокаменск и Краснокаменский район» Забайкальский край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9891" y="314136"/>
            <a:ext cx="3288909" cy="1046471"/>
          </a:xfrm>
          <a:prstGeom prst="rect">
            <a:avLst/>
          </a:prstGeom>
          <a:effectLst>
            <a:glow rad="787400">
              <a:schemeClr val="bg1">
                <a:alpha val="33000"/>
              </a:schemeClr>
            </a:glow>
          </a:effectLst>
        </p:spPr>
      </p:pic>
      <p:sp>
        <p:nvSpPr>
          <p:cNvPr id="13" name="Подзаголовок 2"/>
          <p:cNvSpPr txBox="1">
            <a:spLocks/>
          </p:cNvSpPr>
          <p:nvPr/>
        </p:nvSpPr>
        <p:spPr>
          <a:xfrm>
            <a:off x="182517" y="8697288"/>
            <a:ext cx="913896" cy="762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None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801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202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6032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0040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4048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8056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20640" indent="0" algn="ctr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en-US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57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50"/>
          <p:cNvSpPr/>
          <p:nvPr/>
        </p:nvSpPr>
        <p:spPr>
          <a:xfrm>
            <a:off x="0" y="0"/>
            <a:ext cx="17068800" cy="9601200"/>
          </a:xfrm>
          <a:prstGeom prst="rect">
            <a:avLst/>
          </a:prstGeom>
          <a:blipFill dpi="0" rotWithShape="1">
            <a:blip r:embed="rId2">
              <a:alphaModFix amt="19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5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effectLst>
            <a:softEdge rad="1104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534283" y="1840762"/>
            <a:ext cx="7382240" cy="5631680"/>
          </a:xfrm>
          <a:prstGeom prst="rect">
            <a:avLst/>
          </a:prstGeom>
          <a:solidFill>
            <a:schemeClr val="lt1">
              <a:alpha val="38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9219270"/>
            <a:ext cx="17068800" cy="381929"/>
          </a:xfrm>
          <a:prstGeom prst="rect">
            <a:avLst/>
          </a:prstGeom>
          <a:gradFill>
            <a:gsLst>
              <a:gs pos="0">
                <a:srgbClr val="0034C8">
                  <a:lumMod val="83000"/>
                  <a:lumOff val="17000"/>
                </a:srgbClr>
              </a:gs>
              <a:gs pos="50000">
                <a:srgbClr val="182D98">
                  <a:lumMod val="67000"/>
                  <a:lumOff val="33000"/>
                </a:srgbClr>
              </a:gs>
              <a:gs pos="100000">
                <a:srgbClr val="000A64">
                  <a:lumMod val="63000"/>
                  <a:lumOff val="37000"/>
                </a:srgbClr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587162" y="1805862"/>
            <a:ext cx="7237822" cy="6685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Город Краснокаменск расположен в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юго – восточной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части Забайкальского края. </a:t>
            </a:r>
            <a:endParaRPr lang="ru-RU" sz="28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Краснокаменск - второй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по величине город региона. </a:t>
            </a:r>
          </a:p>
          <a:p>
            <a:pPr marL="0" indent="0" algn="just">
              <a:buNone/>
            </a:pP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Расположен в 80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км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до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границы с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Китаем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sz="28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В городе 300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солнечных дней в году.</a:t>
            </a:r>
          </a:p>
          <a:p>
            <a:pPr marL="0" indent="0" algn="just">
              <a:buNone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Неофициальный статус города – Урановая столица России, Город с горячим сердцем.</a:t>
            </a:r>
          </a:p>
          <a:p>
            <a:pPr marL="0" indent="0" algn="just">
              <a:buNone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Градообразующее предприятие – ПАО «ППГХО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им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Е.П.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Славского». </a:t>
            </a:r>
          </a:p>
          <a:p>
            <a:pPr marL="0" indent="0" algn="just">
              <a:buNone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Численность населения –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51451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чел.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216" y="212301"/>
            <a:ext cx="8667817" cy="9031534"/>
          </a:xfrm>
          <a:prstGeom prst="rect">
            <a:avLst/>
          </a:prstGeom>
        </p:spPr>
      </p:pic>
      <p:grpSp>
        <p:nvGrpSpPr>
          <p:cNvPr id="11" name="Группа 2"/>
          <p:cNvGrpSpPr>
            <a:grpSpLocks noChangeAspect="1"/>
          </p:cNvGrpSpPr>
          <p:nvPr/>
        </p:nvGrpSpPr>
        <p:grpSpPr bwMode="auto">
          <a:xfrm>
            <a:off x="8261109" y="958707"/>
            <a:ext cx="9299990" cy="8260562"/>
            <a:chOff x="449120" y="1531654"/>
            <a:chExt cx="2819682" cy="3339122"/>
          </a:xfrm>
          <a:effectLst/>
        </p:grpSpPr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1448483" y="3575037"/>
              <a:ext cx="140823" cy="132508"/>
            </a:xfrm>
            <a:custGeom>
              <a:avLst/>
              <a:gdLst>
                <a:gd name="T0" fmla="*/ 0 w 272"/>
                <a:gd name="T1" fmla="*/ 66254 h 240"/>
                <a:gd name="T2" fmla="*/ 70412 w 272"/>
                <a:gd name="T3" fmla="*/ 0 h 240"/>
                <a:gd name="T4" fmla="*/ 70412 w 272"/>
                <a:gd name="T5" fmla="*/ 0 h 240"/>
                <a:gd name="T6" fmla="*/ 70412 w 272"/>
                <a:gd name="T7" fmla="*/ 0 h 240"/>
                <a:gd name="T8" fmla="*/ 140823 w 272"/>
                <a:gd name="T9" fmla="*/ 66254 h 240"/>
                <a:gd name="T10" fmla="*/ 140823 w 272"/>
                <a:gd name="T11" fmla="*/ 66254 h 240"/>
                <a:gd name="T12" fmla="*/ 140823 w 272"/>
                <a:gd name="T13" fmla="*/ 66254 h 240"/>
                <a:gd name="T14" fmla="*/ 70412 w 272"/>
                <a:gd name="T15" fmla="*/ 132508 h 240"/>
                <a:gd name="T16" fmla="*/ 70412 w 272"/>
                <a:gd name="T17" fmla="*/ 132508 h 240"/>
                <a:gd name="T18" fmla="*/ 70412 w 272"/>
                <a:gd name="T19" fmla="*/ 132508 h 240"/>
                <a:gd name="T20" fmla="*/ 0 w 272"/>
                <a:gd name="T21" fmla="*/ 66254 h 240"/>
                <a:gd name="T22" fmla="*/ 0 w 272"/>
                <a:gd name="T23" fmla="*/ 66254 h 2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72"/>
                <a:gd name="T37" fmla="*/ 0 h 240"/>
                <a:gd name="T38" fmla="*/ 272 w 272"/>
                <a:gd name="T39" fmla="*/ 240 h 2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72" h="240">
                  <a:moveTo>
                    <a:pt x="0" y="120"/>
                  </a:moveTo>
                  <a:cubicBezTo>
                    <a:pt x="0" y="54"/>
                    <a:pt x="61" y="0"/>
                    <a:pt x="136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212" y="0"/>
                    <a:pt x="272" y="54"/>
                    <a:pt x="272" y="120"/>
                  </a:cubicBezTo>
                  <a:cubicBezTo>
                    <a:pt x="272" y="120"/>
                    <a:pt x="272" y="120"/>
                    <a:pt x="272" y="120"/>
                  </a:cubicBezTo>
                  <a:cubicBezTo>
                    <a:pt x="272" y="187"/>
                    <a:pt x="212" y="240"/>
                    <a:pt x="136" y="240"/>
                  </a:cubicBezTo>
                  <a:cubicBezTo>
                    <a:pt x="136" y="240"/>
                    <a:pt x="136" y="240"/>
                    <a:pt x="136" y="240"/>
                  </a:cubicBezTo>
                  <a:cubicBezTo>
                    <a:pt x="61" y="240"/>
                    <a:pt x="0" y="187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lose/>
                </a:path>
              </a:pathLst>
            </a:custGeom>
            <a:solidFill>
              <a:srgbClr val="116FA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435824" y="3562852"/>
              <a:ext cx="166139" cy="158400"/>
            </a:xfrm>
            <a:custGeom>
              <a:avLst/>
              <a:gdLst>
                <a:gd name="T0" fmla="*/ 518 w 321"/>
                <a:gd name="T1" fmla="*/ 76185 h 289"/>
                <a:gd name="T2" fmla="*/ 8281 w 321"/>
                <a:gd name="T3" fmla="*/ 45492 h 289"/>
                <a:gd name="T4" fmla="*/ 26913 w 321"/>
                <a:gd name="T5" fmla="*/ 21376 h 289"/>
                <a:gd name="T6" fmla="*/ 53309 w 321"/>
                <a:gd name="T7" fmla="*/ 5481 h 289"/>
                <a:gd name="T8" fmla="*/ 84881 w 321"/>
                <a:gd name="T9" fmla="*/ 548 h 289"/>
                <a:gd name="T10" fmla="*/ 116970 w 321"/>
                <a:gd name="T11" fmla="*/ 7125 h 289"/>
                <a:gd name="T12" fmla="*/ 143366 w 321"/>
                <a:gd name="T13" fmla="*/ 24664 h 289"/>
                <a:gd name="T14" fmla="*/ 159928 w 321"/>
                <a:gd name="T15" fmla="*/ 50425 h 289"/>
                <a:gd name="T16" fmla="*/ 165621 w 321"/>
                <a:gd name="T17" fmla="*/ 82215 h 289"/>
                <a:gd name="T18" fmla="*/ 157858 w 321"/>
                <a:gd name="T19" fmla="*/ 112908 h 289"/>
                <a:gd name="T20" fmla="*/ 139743 w 321"/>
                <a:gd name="T21" fmla="*/ 137024 h 289"/>
                <a:gd name="T22" fmla="*/ 112312 w 321"/>
                <a:gd name="T23" fmla="*/ 152919 h 289"/>
                <a:gd name="T24" fmla="*/ 80740 w 321"/>
                <a:gd name="T25" fmla="*/ 157852 h 289"/>
                <a:gd name="T26" fmla="*/ 49169 w 321"/>
                <a:gd name="T27" fmla="*/ 151275 h 289"/>
                <a:gd name="T28" fmla="*/ 23291 w 321"/>
                <a:gd name="T29" fmla="*/ 133736 h 289"/>
                <a:gd name="T30" fmla="*/ 6211 w 321"/>
                <a:gd name="T31" fmla="*/ 107975 h 289"/>
                <a:gd name="T32" fmla="*/ 30536 w 321"/>
                <a:gd name="T33" fmla="*/ 101946 h 289"/>
                <a:gd name="T34" fmla="*/ 43476 w 321"/>
                <a:gd name="T35" fmla="*/ 117841 h 289"/>
                <a:gd name="T36" fmla="*/ 62108 w 321"/>
                <a:gd name="T37" fmla="*/ 128803 h 289"/>
                <a:gd name="T38" fmla="*/ 84881 w 321"/>
                <a:gd name="T39" fmla="*/ 132091 h 289"/>
                <a:gd name="T40" fmla="*/ 108171 w 321"/>
                <a:gd name="T41" fmla="*/ 127158 h 289"/>
                <a:gd name="T42" fmla="*/ 126804 w 321"/>
                <a:gd name="T43" fmla="*/ 114552 h 289"/>
                <a:gd name="T44" fmla="*/ 137673 w 321"/>
                <a:gd name="T45" fmla="*/ 97013 h 289"/>
                <a:gd name="T46" fmla="*/ 141296 w 321"/>
                <a:gd name="T47" fmla="*/ 76185 h 289"/>
                <a:gd name="T48" fmla="*/ 135603 w 321"/>
                <a:gd name="T49" fmla="*/ 56454 h 289"/>
                <a:gd name="T50" fmla="*/ 123181 w 321"/>
                <a:gd name="T51" fmla="*/ 40559 h 289"/>
                <a:gd name="T52" fmla="*/ 104031 w 321"/>
                <a:gd name="T53" fmla="*/ 29597 h 289"/>
                <a:gd name="T54" fmla="*/ 80740 w 321"/>
                <a:gd name="T55" fmla="*/ 26309 h 289"/>
                <a:gd name="T56" fmla="*/ 57450 w 321"/>
                <a:gd name="T57" fmla="*/ 31242 h 289"/>
                <a:gd name="T58" fmla="*/ 39853 w 321"/>
                <a:gd name="T59" fmla="*/ 43848 h 289"/>
                <a:gd name="T60" fmla="*/ 28466 w 321"/>
                <a:gd name="T61" fmla="*/ 61387 h 289"/>
                <a:gd name="T62" fmla="*/ 24843 w 321"/>
                <a:gd name="T63" fmla="*/ 82215 h 289"/>
                <a:gd name="T64" fmla="*/ 30536 w 321"/>
                <a:gd name="T65" fmla="*/ 101946 h 2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21"/>
                <a:gd name="T100" fmla="*/ 0 h 289"/>
                <a:gd name="T101" fmla="*/ 321 w 321"/>
                <a:gd name="T102" fmla="*/ 289 h 28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21" h="289">
                  <a:moveTo>
                    <a:pt x="1" y="150"/>
                  </a:moveTo>
                  <a:cubicBezTo>
                    <a:pt x="0" y="146"/>
                    <a:pt x="0" y="143"/>
                    <a:pt x="1" y="139"/>
                  </a:cubicBezTo>
                  <a:lnTo>
                    <a:pt x="12" y="92"/>
                  </a:lnTo>
                  <a:cubicBezTo>
                    <a:pt x="13" y="89"/>
                    <a:pt x="14" y="86"/>
                    <a:pt x="16" y="83"/>
                  </a:cubicBezTo>
                  <a:lnTo>
                    <a:pt x="45" y="45"/>
                  </a:lnTo>
                  <a:cubicBezTo>
                    <a:pt x="47" y="43"/>
                    <a:pt x="49" y="40"/>
                    <a:pt x="52" y="39"/>
                  </a:cubicBezTo>
                  <a:lnTo>
                    <a:pt x="95" y="13"/>
                  </a:lnTo>
                  <a:cubicBezTo>
                    <a:pt x="98" y="11"/>
                    <a:pt x="100" y="10"/>
                    <a:pt x="103" y="10"/>
                  </a:cubicBezTo>
                  <a:lnTo>
                    <a:pt x="156" y="1"/>
                  </a:lnTo>
                  <a:cubicBezTo>
                    <a:pt x="159" y="0"/>
                    <a:pt x="162" y="0"/>
                    <a:pt x="164" y="1"/>
                  </a:cubicBezTo>
                  <a:lnTo>
                    <a:pt x="217" y="10"/>
                  </a:lnTo>
                  <a:cubicBezTo>
                    <a:pt x="220" y="10"/>
                    <a:pt x="223" y="11"/>
                    <a:pt x="226" y="13"/>
                  </a:cubicBezTo>
                  <a:lnTo>
                    <a:pt x="270" y="39"/>
                  </a:lnTo>
                  <a:cubicBezTo>
                    <a:pt x="272" y="40"/>
                    <a:pt x="275" y="43"/>
                    <a:pt x="277" y="45"/>
                  </a:cubicBezTo>
                  <a:lnTo>
                    <a:pt x="305" y="83"/>
                  </a:lnTo>
                  <a:cubicBezTo>
                    <a:pt x="307" y="86"/>
                    <a:pt x="308" y="89"/>
                    <a:pt x="309" y="92"/>
                  </a:cubicBezTo>
                  <a:lnTo>
                    <a:pt x="320" y="139"/>
                  </a:lnTo>
                  <a:cubicBezTo>
                    <a:pt x="321" y="143"/>
                    <a:pt x="321" y="146"/>
                    <a:pt x="320" y="150"/>
                  </a:cubicBezTo>
                  <a:lnTo>
                    <a:pt x="309" y="197"/>
                  </a:lnTo>
                  <a:cubicBezTo>
                    <a:pt x="308" y="200"/>
                    <a:pt x="307" y="203"/>
                    <a:pt x="305" y="206"/>
                  </a:cubicBezTo>
                  <a:lnTo>
                    <a:pt x="277" y="244"/>
                  </a:lnTo>
                  <a:cubicBezTo>
                    <a:pt x="275" y="246"/>
                    <a:pt x="272" y="248"/>
                    <a:pt x="270" y="250"/>
                  </a:cubicBezTo>
                  <a:lnTo>
                    <a:pt x="226" y="276"/>
                  </a:lnTo>
                  <a:cubicBezTo>
                    <a:pt x="223" y="278"/>
                    <a:pt x="220" y="279"/>
                    <a:pt x="217" y="279"/>
                  </a:cubicBezTo>
                  <a:lnTo>
                    <a:pt x="164" y="288"/>
                  </a:lnTo>
                  <a:cubicBezTo>
                    <a:pt x="162" y="289"/>
                    <a:pt x="159" y="289"/>
                    <a:pt x="156" y="288"/>
                  </a:cubicBezTo>
                  <a:lnTo>
                    <a:pt x="103" y="279"/>
                  </a:lnTo>
                  <a:cubicBezTo>
                    <a:pt x="100" y="279"/>
                    <a:pt x="98" y="278"/>
                    <a:pt x="95" y="276"/>
                  </a:cubicBezTo>
                  <a:lnTo>
                    <a:pt x="52" y="250"/>
                  </a:lnTo>
                  <a:cubicBezTo>
                    <a:pt x="49" y="248"/>
                    <a:pt x="47" y="246"/>
                    <a:pt x="45" y="244"/>
                  </a:cubicBezTo>
                  <a:lnTo>
                    <a:pt x="16" y="206"/>
                  </a:lnTo>
                  <a:cubicBezTo>
                    <a:pt x="14" y="203"/>
                    <a:pt x="13" y="200"/>
                    <a:pt x="12" y="197"/>
                  </a:cubicBezTo>
                  <a:lnTo>
                    <a:pt x="1" y="150"/>
                  </a:lnTo>
                  <a:close/>
                  <a:moveTo>
                    <a:pt x="59" y="186"/>
                  </a:moveTo>
                  <a:lnTo>
                    <a:pt x="55" y="177"/>
                  </a:lnTo>
                  <a:lnTo>
                    <a:pt x="84" y="215"/>
                  </a:lnTo>
                  <a:lnTo>
                    <a:pt x="77" y="209"/>
                  </a:lnTo>
                  <a:lnTo>
                    <a:pt x="120" y="235"/>
                  </a:lnTo>
                  <a:lnTo>
                    <a:pt x="111" y="232"/>
                  </a:lnTo>
                  <a:lnTo>
                    <a:pt x="164" y="241"/>
                  </a:lnTo>
                  <a:lnTo>
                    <a:pt x="156" y="241"/>
                  </a:lnTo>
                  <a:lnTo>
                    <a:pt x="209" y="232"/>
                  </a:lnTo>
                  <a:lnTo>
                    <a:pt x="201" y="235"/>
                  </a:lnTo>
                  <a:lnTo>
                    <a:pt x="245" y="209"/>
                  </a:lnTo>
                  <a:lnTo>
                    <a:pt x="238" y="215"/>
                  </a:lnTo>
                  <a:lnTo>
                    <a:pt x="266" y="177"/>
                  </a:lnTo>
                  <a:lnTo>
                    <a:pt x="262" y="186"/>
                  </a:lnTo>
                  <a:lnTo>
                    <a:pt x="273" y="139"/>
                  </a:lnTo>
                  <a:lnTo>
                    <a:pt x="273" y="150"/>
                  </a:lnTo>
                  <a:lnTo>
                    <a:pt x="262" y="103"/>
                  </a:lnTo>
                  <a:lnTo>
                    <a:pt x="266" y="112"/>
                  </a:lnTo>
                  <a:lnTo>
                    <a:pt x="238" y="74"/>
                  </a:lnTo>
                  <a:lnTo>
                    <a:pt x="245" y="80"/>
                  </a:lnTo>
                  <a:lnTo>
                    <a:pt x="201" y="54"/>
                  </a:lnTo>
                  <a:lnTo>
                    <a:pt x="209" y="57"/>
                  </a:lnTo>
                  <a:lnTo>
                    <a:pt x="156" y="48"/>
                  </a:lnTo>
                  <a:lnTo>
                    <a:pt x="164" y="48"/>
                  </a:lnTo>
                  <a:lnTo>
                    <a:pt x="111" y="57"/>
                  </a:lnTo>
                  <a:lnTo>
                    <a:pt x="120" y="54"/>
                  </a:lnTo>
                  <a:lnTo>
                    <a:pt x="77" y="80"/>
                  </a:lnTo>
                  <a:lnTo>
                    <a:pt x="84" y="74"/>
                  </a:lnTo>
                  <a:lnTo>
                    <a:pt x="55" y="112"/>
                  </a:lnTo>
                  <a:lnTo>
                    <a:pt x="59" y="103"/>
                  </a:lnTo>
                  <a:lnTo>
                    <a:pt x="48" y="150"/>
                  </a:lnTo>
                  <a:lnTo>
                    <a:pt x="48" y="139"/>
                  </a:lnTo>
                  <a:lnTo>
                    <a:pt x="59" y="186"/>
                  </a:lnTo>
                  <a:close/>
                </a:path>
              </a:pathLst>
            </a:custGeom>
            <a:solidFill>
              <a:srgbClr val="116FA1"/>
            </a:solidFill>
            <a:ln w="0" cap="flat">
              <a:solidFill>
                <a:srgbClr val="116FA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1659049" y="3507742"/>
              <a:ext cx="247707" cy="168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96112">
                <a:defRPr/>
              </a:pPr>
              <a:r>
                <a:rPr lang="ru-RU" sz="1050" b="1" dirty="0">
                  <a:solidFill>
                    <a:srgbClr val="00193A"/>
                  </a:solidFill>
                  <a:latin typeface="Arial" charset="0"/>
                </a:rPr>
                <a:t>ЧИТА</a:t>
              </a:r>
              <a:endParaRPr lang="ru-RU" sz="1050" dirty="0">
                <a:latin typeface="Arial" charset="0"/>
              </a:endParaRPr>
            </a:p>
          </p:txBody>
        </p:sp>
        <p:sp>
          <p:nvSpPr>
            <p:cNvPr id="16" name="Rectangle 9"/>
            <p:cNvSpPr>
              <a:spLocks noChangeArrowheads="1"/>
            </p:cNvSpPr>
            <p:nvPr/>
          </p:nvSpPr>
          <p:spPr bwMode="auto">
            <a:xfrm>
              <a:off x="1170614" y="4692865"/>
              <a:ext cx="573627" cy="177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defTabSz="89535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defTabSz="89535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defTabSz="89535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defTabSz="89535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altLang="ru-RU" sz="1100" b="1" dirty="0">
                  <a:solidFill>
                    <a:srgbClr val="00B050"/>
                  </a:solidFill>
                  <a:latin typeface="Arial" panose="020B0604020202020204" pitchFamily="34" charset="0"/>
                </a:rPr>
                <a:t>МОНГОЛИЯ</a:t>
              </a:r>
              <a:endParaRPr lang="ru-RU" altLang="ru-RU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Rectangle 10"/>
            <p:cNvSpPr>
              <a:spLocks noChangeArrowheads="1"/>
            </p:cNvSpPr>
            <p:nvPr/>
          </p:nvSpPr>
          <p:spPr bwMode="auto">
            <a:xfrm>
              <a:off x="2610801" y="4602640"/>
              <a:ext cx="329773" cy="177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defTabSz="89535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defTabSz="89535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defTabSz="89535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defTabSz="89535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altLang="ru-RU" sz="1100" b="1" dirty="0">
                  <a:solidFill>
                    <a:srgbClr val="C00000"/>
                  </a:solidFill>
                  <a:latin typeface="Arial" panose="020B0604020202020204" pitchFamily="34" charset="0"/>
                </a:rPr>
                <a:t>КИТАЙ</a:t>
              </a:r>
              <a:endParaRPr lang="ru-RU" altLang="ru-RU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18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431" y="4269559"/>
              <a:ext cx="1672471" cy="543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431" y="4269559"/>
              <a:ext cx="1672471" cy="543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570317" y="4298498"/>
              <a:ext cx="1572787" cy="441692"/>
            </a:xfrm>
            <a:custGeom>
              <a:avLst/>
              <a:gdLst>
                <a:gd name="T0" fmla="*/ 119103 w 3024"/>
                <a:gd name="T1" fmla="*/ 257654 h 804"/>
                <a:gd name="T2" fmla="*/ 235606 w 3024"/>
                <a:gd name="T3" fmla="*/ 293912 h 804"/>
                <a:gd name="T4" fmla="*/ 356270 w 3024"/>
                <a:gd name="T5" fmla="*/ 346651 h 804"/>
                <a:gd name="T6" fmla="*/ 431684 w 3024"/>
                <a:gd name="T7" fmla="*/ 349398 h 804"/>
                <a:gd name="T8" fmla="*/ 591876 w 3024"/>
                <a:gd name="T9" fmla="*/ 306547 h 804"/>
                <a:gd name="T10" fmla="*/ 708378 w 3024"/>
                <a:gd name="T11" fmla="*/ 293912 h 804"/>
                <a:gd name="T12" fmla="*/ 796796 w 3024"/>
                <a:gd name="T13" fmla="*/ 252709 h 804"/>
                <a:gd name="T14" fmla="*/ 886253 w 3024"/>
                <a:gd name="T15" fmla="*/ 237876 h 804"/>
                <a:gd name="T16" fmla="*/ 958547 w 3024"/>
                <a:gd name="T17" fmla="*/ 112071 h 804"/>
                <a:gd name="T18" fmla="*/ 1064648 w 3024"/>
                <a:gd name="T19" fmla="*/ 40104 h 804"/>
                <a:gd name="T20" fmla="*/ 1170749 w 3024"/>
                <a:gd name="T21" fmla="*/ 17030 h 804"/>
                <a:gd name="T22" fmla="*/ 1290372 w 3024"/>
                <a:gd name="T23" fmla="*/ 103831 h 804"/>
                <a:gd name="T24" fmla="*/ 1354864 w 3024"/>
                <a:gd name="T25" fmla="*/ 146681 h 804"/>
                <a:gd name="T26" fmla="*/ 1463046 w 3024"/>
                <a:gd name="T27" fmla="*/ 100534 h 804"/>
                <a:gd name="T28" fmla="*/ 1535860 w 3024"/>
                <a:gd name="T29" fmla="*/ 252160 h 804"/>
                <a:gd name="T30" fmla="*/ 1477608 w 3024"/>
                <a:gd name="T31" fmla="*/ 415322 h 804"/>
                <a:gd name="T32" fmla="*/ 1538460 w 3024"/>
                <a:gd name="T33" fmla="*/ 150527 h 804"/>
                <a:gd name="T34" fmla="*/ 1392312 w 3024"/>
                <a:gd name="T35" fmla="*/ 176897 h 804"/>
                <a:gd name="T36" fmla="*/ 1316377 w 3024"/>
                <a:gd name="T37" fmla="*/ 152175 h 804"/>
                <a:gd name="T38" fmla="*/ 1222239 w 3024"/>
                <a:gd name="T39" fmla="*/ 39005 h 804"/>
                <a:gd name="T40" fmla="*/ 1124980 w 3024"/>
                <a:gd name="T41" fmla="*/ 18679 h 804"/>
                <a:gd name="T42" fmla="*/ 1002236 w 3024"/>
                <a:gd name="T43" fmla="*/ 117565 h 804"/>
                <a:gd name="T44" fmla="*/ 918499 w 3024"/>
                <a:gd name="T45" fmla="*/ 173600 h 804"/>
                <a:gd name="T46" fmla="*/ 840484 w 3024"/>
                <a:gd name="T47" fmla="*/ 281826 h 804"/>
                <a:gd name="T48" fmla="*/ 760909 w 3024"/>
                <a:gd name="T49" fmla="*/ 276332 h 804"/>
                <a:gd name="T50" fmla="*/ 624122 w 3024"/>
                <a:gd name="T51" fmla="*/ 315337 h 804"/>
                <a:gd name="T52" fmla="*/ 502418 w 3024"/>
                <a:gd name="T53" fmla="*/ 356540 h 804"/>
                <a:gd name="T54" fmla="*/ 382795 w 3024"/>
                <a:gd name="T55" fmla="*/ 353244 h 804"/>
                <a:gd name="T56" fmla="*/ 256410 w 3024"/>
                <a:gd name="T57" fmla="*/ 330170 h 804"/>
                <a:gd name="T58" fmla="*/ 157591 w 3024"/>
                <a:gd name="T59" fmla="*/ 271388 h 804"/>
                <a:gd name="T60" fmla="*/ 82696 w 3024"/>
                <a:gd name="T61" fmla="*/ 259302 h 804"/>
                <a:gd name="T62" fmla="*/ 110262 w 3024"/>
                <a:gd name="T63" fmla="*/ 291714 h 804"/>
                <a:gd name="T64" fmla="*/ 189317 w 3024"/>
                <a:gd name="T65" fmla="*/ 292264 h 804"/>
                <a:gd name="T66" fmla="*/ 317782 w 3024"/>
                <a:gd name="T67" fmla="*/ 366429 h 804"/>
                <a:gd name="T68" fmla="*/ 397878 w 3024"/>
                <a:gd name="T69" fmla="*/ 351046 h 804"/>
                <a:gd name="T70" fmla="*/ 527383 w 3024"/>
                <a:gd name="T71" fmla="*/ 362034 h 804"/>
                <a:gd name="T72" fmla="*/ 637124 w 3024"/>
                <a:gd name="T73" fmla="*/ 323028 h 804"/>
                <a:gd name="T74" fmla="*/ 759348 w 3024"/>
                <a:gd name="T75" fmla="*/ 291165 h 804"/>
                <a:gd name="T76" fmla="*/ 839444 w 3024"/>
                <a:gd name="T77" fmla="*/ 296659 h 804"/>
                <a:gd name="T78" fmla="*/ 919539 w 3024"/>
                <a:gd name="T79" fmla="*/ 205464 h 804"/>
                <a:gd name="T80" fmla="*/ 1008997 w 3024"/>
                <a:gd name="T81" fmla="*/ 131299 h 804"/>
                <a:gd name="T82" fmla="*/ 1121339 w 3024"/>
                <a:gd name="T83" fmla="*/ 37357 h 804"/>
                <a:gd name="T84" fmla="*/ 1223279 w 3024"/>
                <a:gd name="T85" fmla="*/ 54937 h 804"/>
                <a:gd name="T86" fmla="*/ 1338221 w 3024"/>
                <a:gd name="T87" fmla="*/ 169755 h 804"/>
                <a:gd name="T88" fmla="*/ 1401153 w 3024"/>
                <a:gd name="T89" fmla="*/ 188433 h 804"/>
                <a:gd name="T90" fmla="*/ 1553543 w 3024"/>
                <a:gd name="T91" fmla="*/ 164261 h 804"/>
                <a:gd name="T92" fmla="*/ 1462525 w 3024"/>
                <a:gd name="T93" fmla="*/ 419717 h 804"/>
                <a:gd name="T94" fmla="*/ 1522337 w 3024"/>
                <a:gd name="T95" fmla="*/ 170304 h 804"/>
                <a:gd name="T96" fmla="*/ 1448483 w 3024"/>
                <a:gd name="T97" fmla="*/ 164810 h 804"/>
                <a:gd name="T98" fmla="*/ 1331460 w 3024"/>
                <a:gd name="T99" fmla="*/ 188983 h 804"/>
                <a:gd name="T100" fmla="*/ 1248764 w 3024"/>
                <a:gd name="T101" fmla="*/ 103281 h 804"/>
                <a:gd name="T102" fmla="*/ 1140583 w 3024"/>
                <a:gd name="T103" fmla="*/ 54387 h 804"/>
                <a:gd name="T104" fmla="*/ 1040203 w 3024"/>
                <a:gd name="T105" fmla="*/ 110423 h 804"/>
                <a:gd name="T106" fmla="*/ 963228 w 3024"/>
                <a:gd name="T107" fmla="*/ 176897 h 804"/>
                <a:gd name="T108" fmla="*/ 876891 w 3024"/>
                <a:gd name="T109" fmla="*/ 290616 h 804"/>
                <a:gd name="T110" fmla="*/ 784313 w 3024"/>
                <a:gd name="T111" fmla="*/ 304350 h 804"/>
                <a:gd name="T112" fmla="*/ 670411 w 3024"/>
                <a:gd name="T113" fmla="*/ 345553 h 804"/>
                <a:gd name="T114" fmla="*/ 575232 w 3024"/>
                <a:gd name="T115" fmla="*/ 352694 h 804"/>
                <a:gd name="T116" fmla="*/ 400998 w 3024"/>
                <a:gd name="T117" fmla="*/ 382910 h 804"/>
                <a:gd name="T118" fmla="*/ 326104 w 3024"/>
                <a:gd name="T119" fmla="*/ 377965 h 804"/>
                <a:gd name="T120" fmla="*/ 205960 w 3024"/>
                <a:gd name="T121" fmla="*/ 327423 h 804"/>
                <a:gd name="T122" fmla="*/ 141988 w 3024"/>
                <a:gd name="T123" fmla="*/ 295011 h 80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024"/>
                <a:gd name="T187" fmla="*/ 0 h 804"/>
                <a:gd name="T188" fmla="*/ 3024 w 3024"/>
                <a:gd name="T189" fmla="*/ 804 h 80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024" h="804">
                  <a:moveTo>
                    <a:pt x="0" y="668"/>
                  </a:moveTo>
                  <a:lnTo>
                    <a:pt x="58" y="479"/>
                  </a:lnTo>
                  <a:cubicBezTo>
                    <a:pt x="64" y="459"/>
                    <a:pt x="85" y="447"/>
                    <a:pt x="105" y="451"/>
                  </a:cubicBezTo>
                  <a:lnTo>
                    <a:pt x="123" y="455"/>
                  </a:lnTo>
                  <a:lnTo>
                    <a:pt x="125" y="456"/>
                  </a:lnTo>
                  <a:lnTo>
                    <a:pt x="123" y="457"/>
                  </a:lnTo>
                  <a:lnTo>
                    <a:pt x="134" y="450"/>
                  </a:lnTo>
                  <a:cubicBezTo>
                    <a:pt x="144" y="444"/>
                    <a:pt x="156" y="443"/>
                    <a:pt x="167" y="447"/>
                  </a:cubicBezTo>
                  <a:lnTo>
                    <a:pt x="179" y="451"/>
                  </a:lnTo>
                  <a:cubicBezTo>
                    <a:pt x="182" y="451"/>
                    <a:pt x="185" y="453"/>
                    <a:pt x="187" y="454"/>
                  </a:cubicBezTo>
                  <a:lnTo>
                    <a:pt x="202" y="463"/>
                  </a:lnTo>
                  <a:lnTo>
                    <a:pt x="227" y="479"/>
                  </a:lnTo>
                  <a:lnTo>
                    <a:pt x="237" y="484"/>
                  </a:lnTo>
                  <a:lnTo>
                    <a:pt x="228" y="480"/>
                  </a:lnTo>
                  <a:lnTo>
                    <a:pt x="209" y="488"/>
                  </a:lnTo>
                  <a:lnTo>
                    <a:pt x="208" y="490"/>
                  </a:lnTo>
                  <a:lnTo>
                    <a:pt x="210" y="487"/>
                  </a:lnTo>
                  <a:cubicBezTo>
                    <a:pt x="213" y="481"/>
                    <a:pt x="218" y="476"/>
                    <a:pt x="224" y="472"/>
                  </a:cubicBezTo>
                  <a:lnTo>
                    <a:pt x="229" y="469"/>
                  </a:lnTo>
                  <a:cubicBezTo>
                    <a:pt x="241" y="462"/>
                    <a:pt x="257" y="462"/>
                    <a:pt x="269" y="469"/>
                  </a:cubicBezTo>
                  <a:lnTo>
                    <a:pt x="285" y="478"/>
                  </a:lnTo>
                  <a:lnTo>
                    <a:pt x="298" y="486"/>
                  </a:lnTo>
                  <a:lnTo>
                    <a:pt x="289" y="484"/>
                  </a:lnTo>
                  <a:lnTo>
                    <a:pt x="270" y="490"/>
                  </a:lnTo>
                  <a:lnTo>
                    <a:pt x="268" y="493"/>
                  </a:lnTo>
                  <a:cubicBezTo>
                    <a:pt x="270" y="490"/>
                    <a:pt x="272" y="487"/>
                    <a:pt x="275" y="484"/>
                  </a:cubicBezTo>
                  <a:lnTo>
                    <a:pt x="284" y="475"/>
                  </a:lnTo>
                  <a:cubicBezTo>
                    <a:pt x="292" y="467"/>
                    <a:pt x="303" y="463"/>
                    <a:pt x="314" y="464"/>
                  </a:cubicBezTo>
                  <a:lnTo>
                    <a:pt x="335" y="465"/>
                  </a:lnTo>
                  <a:cubicBezTo>
                    <a:pt x="338" y="465"/>
                    <a:pt x="341" y="465"/>
                    <a:pt x="344" y="466"/>
                  </a:cubicBezTo>
                  <a:lnTo>
                    <a:pt x="366" y="472"/>
                  </a:lnTo>
                  <a:cubicBezTo>
                    <a:pt x="370" y="473"/>
                    <a:pt x="374" y="475"/>
                    <a:pt x="377" y="477"/>
                  </a:cubicBezTo>
                  <a:lnTo>
                    <a:pt x="394" y="488"/>
                  </a:lnTo>
                  <a:cubicBezTo>
                    <a:pt x="396" y="489"/>
                    <a:pt x="398" y="490"/>
                    <a:pt x="399" y="492"/>
                  </a:cubicBezTo>
                  <a:lnTo>
                    <a:pt x="408" y="500"/>
                  </a:lnTo>
                  <a:lnTo>
                    <a:pt x="432" y="518"/>
                  </a:lnTo>
                  <a:lnTo>
                    <a:pt x="447" y="530"/>
                  </a:lnTo>
                  <a:cubicBezTo>
                    <a:pt x="449" y="532"/>
                    <a:pt x="451" y="534"/>
                    <a:pt x="453" y="535"/>
                  </a:cubicBezTo>
                  <a:lnTo>
                    <a:pt x="465" y="549"/>
                  </a:lnTo>
                  <a:cubicBezTo>
                    <a:pt x="471" y="556"/>
                    <a:pt x="474" y="564"/>
                    <a:pt x="474" y="573"/>
                  </a:cubicBezTo>
                  <a:lnTo>
                    <a:pt x="475" y="591"/>
                  </a:lnTo>
                  <a:lnTo>
                    <a:pt x="475" y="589"/>
                  </a:lnTo>
                  <a:lnTo>
                    <a:pt x="466" y="575"/>
                  </a:lnTo>
                  <a:lnTo>
                    <a:pt x="458" y="572"/>
                  </a:lnTo>
                  <a:lnTo>
                    <a:pt x="467" y="573"/>
                  </a:lnTo>
                  <a:lnTo>
                    <a:pt x="495" y="575"/>
                  </a:lnTo>
                  <a:cubicBezTo>
                    <a:pt x="498" y="575"/>
                    <a:pt x="501" y="575"/>
                    <a:pt x="503" y="576"/>
                  </a:cubicBezTo>
                  <a:lnTo>
                    <a:pt x="521" y="581"/>
                  </a:lnTo>
                  <a:cubicBezTo>
                    <a:pt x="523" y="581"/>
                    <a:pt x="525" y="582"/>
                    <a:pt x="527" y="583"/>
                  </a:cubicBezTo>
                  <a:lnTo>
                    <a:pt x="545" y="591"/>
                  </a:lnTo>
                  <a:lnTo>
                    <a:pt x="567" y="601"/>
                  </a:lnTo>
                  <a:lnTo>
                    <a:pt x="583" y="608"/>
                  </a:lnTo>
                  <a:lnTo>
                    <a:pt x="616" y="613"/>
                  </a:lnTo>
                  <a:lnTo>
                    <a:pt x="630" y="613"/>
                  </a:lnTo>
                  <a:lnTo>
                    <a:pt x="653" y="614"/>
                  </a:lnTo>
                  <a:cubicBezTo>
                    <a:pt x="663" y="614"/>
                    <a:pt x="672" y="618"/>
                    <a:pt x="679" y="625"/>
                  </a:cubicBezTo>
                  <a:lnTo>
                    <a:pt x="685" y="631"/>
                  </a:lnTo>
                  <a:cubicBezTo>
                    <a:pt x="687" y="634"/>
                    <a:pt x="690" y="637"/>
                    <a:pt x="691" y="640"/>
                  </a:cubicBezTo>
                  <a:lnTo>
                    <a:pt x="696" y="649"/>
                  </a:lnTo>
                  <a:lnTo>
                    <a:pt x="692" y="642"/>
                  </a:lnTo>
                  <a:lnTo>
                    <a:pt x="679" y="638"/>
                  </a:lnTo>
                  <a:lnTo>
                    <a:pt x="682" y="638"/>
                  </a:lnTo>
                  <a:lnTo>
                    <a:pt x="698" y="632"/>
                  </a:lnTo>
                  <a:lnTo>
                    <a:pt x="713" y="624"/>
                  </a:lnTo>
                  <a:lnTo>
                    <a:pt x="719" y="621"/>
                  </a:lnTo>
                  <a:lnTo>
                    <a:pt x="713" y="629"/>
                  </a:lnTo>
                  <a:lnTo>
                    <a:pt x="711" y="637"/>
                  </a:lnTo>
                  <a:lnTo>
                    <a:pt x="711" y="634"/>
                  </a:lnTo>
                  <a:cubicBezTo>
                    <a:pt x="711" y="616"/>
                    <a:pt x="724" y="600"/>
                    <a:pt x="742" y="596"/>
                  </a:cubicBezTo>
                  <a:lnTo>
                    <a:pt x="746" y="595"/>
                  </a:lnTo>
                  <a:cubicBezTo>
                    <a:pt x="756" y="592"/>
                    <a:pt x="766" y="594"/>
                    <a:pt x="775" y="598"/>
                  </a:cubicBezTo>
                  <a:lnTo>
                    <a:pt x="784" y="604"/>
                  </a:lnTo>
                  <a:cubicBezTo>
                    <a:pt x="786" y="605"/>
                    <a:pt x="788" y="606"/>
                    <a:pt x="790" y="608"/>
                  </a:cubicBezTo>
                  <a:lnTo>
                    <a:pt x="801" y="617"/>
                  </a:lnTo>
                  <a:lnTo>
                    <a:pt x="818" y="631"/>
                  </a:lnTo>
                  <a:lnTo>
                    <a:pt x="830" y="636"/>
                  </a:lnTo>
                  <a:lnTo>
                    <a:pt x="847" y="642"/>
                  </a:lnTo>
                  <a:cubicBezTo>
                    <a:pt x="849" y="642"/>
                    <a:pt x="852" y="643"/>
                    <a:pt x="854" y="644"/>
                  </a:cubicBezTo>
                  <a:lnTo>
                    <a:pt x="871" y="654"/>
                  </a:lnTo>
                  <a:lnTo>
                    <a:pt x="878" y="657"/>
                  </a:lnTo>
                  <a:lnTo>
                    <a:pt x="889" y="654"/>
                  </a:lnTo>
                  <a:lnTo>
                    <a:pt x="913" y="643"/>
                  </a:lnTo>
                  <a:lnTo>
                    <a:pt x="944" y="630"/>
                  </a:lnTo>
                  <a:lnTo>
                    <a:pt x="956" y="625"/>
                  </a:lnTo>
                  <a:lnTo>
                    <a:pt x="962" y="622"/>
                  </a:lnTo>
                  <a:lnTo>
                    <a:pt x="995" y="609"/>
                  </a:lnTo>
                  <a:lnTo>
                    <a:pt x="1024" y="597"/>
                  </a:lnTo>
                  <a:lnTo>
                    <a:pt x="1042" y="589"/>
                  </a:lnTo>
                  <a:lnTo>
                    <a:pt x="1051" y="583"/>
                  </a:lnTo>
                  <a:lnTo>
                    <a:pt x="1062" y="571"/>
                  </a:lnTo>
                  <a:lnTo>
                    <a:pt x="1070" y="563"/>
                  </a:lnTo>
                  <a:cubicBezTo>
                    <a:pt x="1075" y="559"/>
                    <a:pt x="1081" y="555"/>
                    <a:pt x="1087" y="553"/>
                  </a:cubicBezTo>
                  <a:lnTo>
                    <a:pt x="1097" y="550"/>
                  </a:lnTo>
                  <a:cubicBezTo>
                    <a:pt x="1106" y="547"/>
                    <a:pt x="1116" y="548"/>
                    <a:pt x="1124" y="552"/>
                  </a:cubicBezTo>
                  <a:lnTo>
                    <a:pt x="1138" y="558"/>
                  </a:lnTo>
                  <a:cubicBezTo>
                    <a:pt x="1140" y="559"/>
                    <a:pt x="1142" y="560"/>
                    <a:pt x="1144" y="561"/>
                  </a:cubicBezTo>
                  <a:lnTo>
                    <a:pt x="1161" y="572"/>
                  </a:lnTo>
                  <a:lnTo>
                    <a:pt x="1173" y="579"/>
                  </a:lnTo>
                  <a:lnTo>
                    <a:pt x="1166" y="578"/>
                  </a:lnTo>
                  <a:lnTo>
                    <a:pt x="1160" y="581"/>
                  </a:lnTo>
                  <a:lnTo>
                    <a:pt x="1168" y="572"/>
                  </a:lnTo>
                  <a:lnTo>
                    <a:pt x="1176" y="561"/>
                  </a:lnTo>
                  <a:cubicBezTo>
                    <a:pt x="1178" y="558"/>
                    <a:pt x="1181" y="556"/>
                    <a:pt x="1183" y="554"/>
                  </a:cubicBezTo>
                  <a:lnTo>
                    <a:pt x="1194" y="545"/>
                  </a:lnTo>
                  <a:cubicBezTo>
                    <a:pt x="1200" y="540"/>
                    <a:pt x="1207" y="537"/>
                    <a:pt x="1215" y="536"/>
                  </a:cubicBezTo>
                  <a:lnTo>
                    <a:pt x="1224" y="535"/>
                  </a:lnTo>
                  <a:cubicBezTo>
                    <a:pt x="1233" y="534"/>
                    <a:pt x="1242" y="536"/>
                    <a:pt x="1250" y="541"/>
                  </a:cubicBezTo>
                  <a:lnTo>
                    <a:pt x="1258" y="546"/>
                  </a:lnTo>
                  <a:lnTo>
                    <a:pt x="1265" y="549"/>
                  </a:lnTo>
                  <a:lnTo>
                    <a:pt x="1292" y="549"/>
                  </a:lnTo>
                  <a:lnTo>
                    <a:pt x="1323" y="548"/>
                  </a:lnTo>
                  <a:lnTo>
                    <a:pt x="1337" y="547"/>
                  </a:lnTo>
                  <a:lnTo>
                    <a:pt x="1346" y="544"/>
                  </a:lnTo>
                  <a:lnTo>
                    <a:pt x="1362" y="535"/>
                  </a:lnTo>
                  <a:lnTo>
                    <a:pt x="1365" y="532"/>
                  </a:lnTo>
                  <a:lnTo>
                    <a:pt x="1370" y="529"/>
                  </a:lnTo>
                  <a:lnTo>
                    <a:pt x="1382" y="522"/>
                  </a:lnTo>
                  <a:lnTo>
                    <a:pt x="1390" y="517"/>
                  </a:lnTo>
                  <a:lnTo>
                    <a:pt x="1408" y="501"/>
                  </a:lnTo>
                  <a:lnTo>
                    <a:pt x="1434" y="483"/>
                  </a:lnTo>
                  <a:cubicBezTo>
                    <a:pt x="1441" y="479"/>
                    <a:pt x="1448" y="476"/>
                    <a:pt x="1456" y="476"/>
                  </a:cubicBezTo>
                  <a:lnTo>
                    <a:pt x="1463" y="476"/>
                  </a:lnTo>
                  <a:cubicBezTo>
                    <a:pt x="1470" y="476"/>
                    <a:pt x="1476" y="478"/>
                    <a:pt x="1481" y="481"/>
                  </a:cubicBezTo>
                  <a:lnTo>
                    <a:pt x="1487" y="484"/>
                  </a:lnTo>
                  <a:lnTo>
                    <a:pt x="1488" y="483"/>
                  </a:lnTo>
                  <a:lnTo>
                    <a:pt x="1468" y="483"/>
                  </a:lnTo>
                  <a:lnTo>
                    <a:pt x="1463" y="487"/>
                  </a:lnTo>
                  <a:lnTo>
                    <a:pt x="1469" y="481"/>
                  </a:lnTo>
                  <a:lnTo>
                    <a:pt x="1477" y="473"/>
                  </a:lnTo>
                  <a:cubicBezTo>
                    <a:pt x="1481" y="470"/>
                    <a:pt x="1485" y="467"/>
                    <a:pt x="1489" y="465"/>
                  </a:cubicBezTo>
                  <a:lnTo>
                    <a:pt x="1498" y="461"/>
                  </a:lnTo>
                  <a:cubicBezTo>
                    <a:pt x="1506" y="458"/>
                    <a:pt x="1514" y="457"/>
                    <a:pt x="1522" y="458"/>
                  </a:cubicBezTo>
                  <a:lnTo>
                    <a:pt x="1532" y="460"/>
                  </a:lnTo>
                  <a:cubicBezTo>
                    <a:pt x="1536" y="461"/>
                    <a:pt x="1540" y="462"/>
                    <a:pt x="1544" y="464"/>
                  </a:cubicBezTo>
                  <a:lnTo>
                    <a:pt x="1555" y="470"/>
                  </a:lnTo>
                  <a:lnTo>
                    <a:pt x="1575" y="481"/>
                  </a:lnTo>
                  <a:lnTo>
                    <a:pt x="1581" y="483"/>
                  </a:lnTo>
                  <a:lnTo>
                    <a:pt x="1582" y="483"/>
                  </a:lnTo>
                  <a:lnTo>
                    <a:pt x="1587" y="483"/>
                  </a:lnTo>
                  <a:lnTo>
                    <a:pt x="1593" y="483"/>
                  </a:lnTo>
                  <a:lnTo>
                    <a:pt x="1616" y="486"/>
                  </a:lnTo>
                  <a:lnTo>
                    <a:pt x="1620" y="486"/>
                  </a:lnTo>
                  <a:lnTo>
                    <a:pt x="1615" y="491"/>
                  </a:lnTo>
                  <a:lnTo>
                    <a:pt x="1620" y="481"/>
                  </a:lnTo>
                  <a:lnTo>
                    <a:pt x="1627" y="465"/>
                  </a:lnTo>
                  <a:cubicBezTo>
                    <a:pt x="1629" y="462"/>
                    <a:pt x="1631" y="458"/>
                    <a:pt x="1634" y="455"/>
                  </a:cubicBezTo>
                  <a:lnTo>
                    <a:pt x="1643" y="445"/>
                  </a:lnTo>
                  <a:cubicBezTo>
                    <a:pt x="1648" y="439"/>
                    <a:pt x="1654" y="435"/>
                    <a:pt x="1661" y="433"/>
                  </a:cubicBezTo>
                  <a:lnTo>
                    <a:pt x="1671" y="430"/>
                  </a:lnTo>
                  <a:cubicBezTo>
                    <a:pt x="1678" y="428"/>
                    <a:pt x="1685" y="428"/>
                    <a:pt x="1692" y="430"/>
                  </a:cubicBezTo>
                  <a:lnTo>
                    <a:pt x="1704" y="433"/>
                  </a:lnTo>
                  <a:lnTo>
                    <a:pt x="1685" y="439"/>
                  </a:lnTo>
                  <a:lnTo>
                    <a:pt x="1682" y="447"/>
                  </a:lnTo>
                  <a:lnTo>
                    <a:pt x="1685" y="435"/>
                  </a:lnTo>
                  <a:lnTo>
                    <a:pt x="1691" y="404"/>
                  </a:lnTo>
                  <a:cubicBezTo>
                    <a:pt x="1692" y="400"/>
                    <a:pt x="1694" y="396"/>
                    <a:pt x="1696" y="392"/>
                  </a:cubicBezTo>
                  <a:lnTo>
                    <a:pt x="1722" y="347"/>
                  </a:lnTo>
                  <a:lnTo>
                    <a:pt x="1730" y="328"/>
                  </a:lnTo>
                  <a:lnTo>
                    <a:pt x="1742" y="304"/>
                  </a:lnTo>
                  <a:cubicBezTo>
                    <a:pt x="1744" y="300"/>
                    <a:pt x="1746" y="296"/>
                    <a:pt x="1749" y="293"/>
                  </a:cubicBezTo>
                  <a:lnTo>
                    <a:pt x="1763" y="279"/>
                  </a:lnTo>
                  <a:cubicBezTo>
                    <a:pt x="1765" y="277"/>
                    <a:pt x="1767" y="276"/>
                    <a:pt x="1769" y="274"/>
                  </a:cubicBezTo>
                  <a:lnTo>
                    <a:pt x="1787" y="262"/>
                  </a:lnTo>
                  <a:cubicBezTo>
                    <a:pt x="1790" y="261"/>
                    <a:pt x="1792" y="259"/>
                    <a:pt x="1794" y="258"/>
                  </a:cubicBezTo>
                  <a:lnTo>
                    <a:pt x="1819" y="249"/>
                  </a:lnTo>
                  <a:lnTo>
                    <a:pt x="1831" y="241"/>
                  </a:lnTo>
                  <a:lnTo>
                    <a:pt x="1831" y="242"/>
                  </a:lnTo>
                  <a:lnTo>
                    <a:pt x="1834" y="231"/>
                  </a:lnTo>
                  <a:lnTo>
                    <a:pt x="1838" y="216"/>
                  </a:lnTo>
                  <a:cubicBezTo>
                    <a:pt x="1839" y="212"/>
                    <a:pt x="1841" y="208"/>
                    <a:pt x="1843" y="204"/>
                  </a:cubicBezTo>
                  <a:lnTo>
                    <a:pt x="1849" y="195"/>
                  </a:lnTo>
                  <a:cubicBezTo>
                    <a:pt x="1857" y="184"/>
                    <a:pt x="1869" y="177"/>
                    <a:pt x="1882" y="177"/>
                  </a:cubicBezTo>
                  <a:lnTo>
                    <a:pt x="1893" y="177"/>
                  </a:lnTo>
                  <a:cubicBezTo>
                    <a:pt x="1900" y="177"/>
                    <a:pt x="1907" y="179"/>
                    <a:pt x="1912" y="182"/>
                  </a:cubicBezTo>
                  <a:lnTo>
                    <a:pt x="1925" y="189"/>
                  </a:lnTo>
                  <a:lnTo>
                    <a:pt x="1928" y="190"/>
                  </a:lnTo>
                  <a:lnTo>
                    <a:pt x="1913" y="190"/>
                  </a:lnTo>
                  <a:lnTo>
                    <a:pt x="1904" y="200"/>
                  </a:lnTo>
                  <a:lnTo>
                    <a:pt x="1908" y="192"/>
                  </a:lnTo>
                  <a:lnTo>
                    <a:pt x="1927" y="158"/>
                  </a:lnTo>
                  <a:cubicBezTo>
                    <a:pt x="1930" y="153"/>
                    <a:pt x="1934" y="148"/>
                    <a:pt x="1940" y="145"/>
                  </a:cubicBezTo>
                  <a:lnTo>
                    <a:pt x="1957" y="134"/>
                  </a:lnTo>
                  <a:lnTo>
                    <a:pt x="1981" y="122"/>
                  </a:lnTo>
                  <a:lnTo>
                    <a:pt x="2004" y="112"/>
                  </a:lnTo>
                  <a:lnTo>
                    <a:pt x="2013" y="106"/>
                  </a:lnTo>
                  <a:lnTo>
                    <a:pt x="2019" y="102"/>
                  </a:lnTo>
                  <a:lnTo>
                    <a:pt x="2023" y="96"/>
                  </a:lnTo>
                  <a:lnTo>
                    <a:pt x="2038" y="80"/>
                  </a:lnTo>
                  <a:cubicBezTo>
                    <a:pt x="2041" y="78"/>
                    <a:pt x="2043" y="75"/>
                    <a:pt x="2047" y="73"/>
                  </a:cubicBezTo>
                  <a:lnTo>
                    <a:pt x="2060" y="65"/>
                  </a:lnTo>
                  <a:lnTo>
                    <a:pt x="2075" y="56"/>
                  </a:lnTo>
                  <a:lnTo>
                    <a:pt x="2090" y="48"/>
                  </a:lnTo>
                  <a:lnTo>
                    <a:pt x="2097" y="45"/>
                  </a:lnTo>
                  <a:lnTo>
                    <a:pt x="2109" y="37"/>
                  </a:lnTo>
                  <a:lnTo>
                    <a:pt x="2125" y="25"/>
                  </a:lnTo>
                  <a:lnTo>
                    <a:pt x="2146" y="12"/>
                  </a:lnTo>
                  <a:cubicBezTo>
                    <a:pt x="2149" y="11"/>
                    <a:pt x="2152" y="9"/>
                    <a:pt x="2155" y="8"/>
                  </a:cubicBezTo>
                  <a:lnTo>
                    <a:pt x="2172" y="3"/>
                  </a:lnTo>
                  <a:cubicBezTo>
                    <a:pt x="2181" y="0"/>
                    <a:pt x="2191" y="1"/>
                    <a:pt x="2199" y="5"/>
                  </a:cubicBezTo>
                  <a:lnTo>
                    <a:pt x="2213" y="11"/>
                  </a:lnTo>
                  <a:cubicBezTo>
                    <a:pt x="2217" y="12"/>
                    <a:pt x="2220" y="14"/>
                    <a:pt x="2223" y="17"/>
                  </a:cubicBezTo>
                  <a:lnTo>
                    <a:pt x="2237" y="29"/>
                  </a:lnTo>
                  <a:cubicBezTo>
                    <a:pt x="2239" y="30"/>
                    <a:pt x="2241" y="32"/>
                    <a:pt x="2242" y="33"/>
                  </a:cubicBezTo>
                  <a:lnTo>
                    <a:pt x="2249" y="42"/>
                  </a:lnTo>
                  <a:lnTo>
                    <a:pt x="2245" y="40"/>
                  </a:lnTo>
                  <a:lnTo>
                    <a:pt x="2235" y="40"/>
                  </a:lnTo>
                  <a:lnTo>
                    <a:pt x="2239" y="38"/>
                  </a:lnTo>
                  <a:lnTo>
                    <a:pt x="2251" y="31"/>
                  </a:lnTo>
                  <a:cubicBezTo>
                    <a:pt x="2254" y="30"/>
                    <a:pt x="2256" y="28"/>
                    <a:pt x="2259" y="28"/>
                  </a:cubicBezTo>
                  <a:lnTo>
                    <a:pt x="2271" y="24"/>
                  </a:lnTo>
                  <a:cubicBezTo>
                    <a:pt x="2278" y="21"/>
                    <a:pt x="2287" y="21"/>
                    <a:pt x="2294" y="23"/>
                  </a:cubicBezTo>
                  <a:lnTo>
                    <a:pt x="2322" y="31"/>
                  </a:lnTo>
                  <a:cubicBezTo>
                    <a:pt x="2324" y="32"/>
                    <a:pt x="2326" y="32"/>
                    <a:pt x="2328" y="33"/>
                  </a:cubicBezTo>
                  <a:lnTo>
                    <a:pt x="2349" y="43"/>
                  </a:lnTo>
                  <a:lnTo>
                    <a:pt x="2353" y="44"/>
                  </a:lnTo>
                  <a:lnTo>
                    <a:pt x="2356" y="45"/>
                  </a:lnTo>
                  <a:lnTo>
                    <a:pt x="2371" y="50"/>
                  </a:lnTo>
                  <a:lnTo>
                    <a:pt x="2400" y="65"/>
                  </a:lnTo>
                  <a:cubicBezTo>
                    <a:pt x="2402" y="66"/>
                    <a:pt x="2404" y="67"/>
                    <a:pt x="2406" y="68"/>
                  </a:cubicBezTo>
                  <a:lnTo>
                    <a:pt x="2433" y="88"/>
                  </a:lnTo>
                  <a:cubicBezTo>
                    <a:pt x="2437" y="91"/>
                    <a:pt x="2441" y="95"/>
                    <a:pt x="2443" y="99"/>
                  </a:cubicBezTo>
                  <a:lnTo>
                    <a:pt x="2462" y="129"/>
                  </a:lnTo>
                  <a:cubicBezTo>
                    <a:pt x="2463" y="131"/>
                    <a:pt x="2464" y="133"/>
                    <a:pt x="2465" y="134"/>
                  </a:cubicBezTo>
                  <a:lnTo>
                    <a:pt x="2472" y="150"/>
                  </a:lnTo>
                  <a:lnTo>
                    <a:pt x="2477" y="161"/>
                  </a:lnTo>
                  <a:cubicBezTo>
                    <a:pt x="2480" y="166"/>
                    <a:pt x="2481" y="172"/>
                    <a:pt x="2481" y="178"/>
                  </a:cubicBezTo>
                  <a:lnTo>
                    <a:pt x="2481" y="189"/>
                  </a:lnTo>
                  <a:cubicBezTo>
                    <a:pt x="2481" y="197"/>
                    <a:pt x="2479" y="205"/>
                    <a:pt x="2475" y="212"/>
                  </a:cubicBezTo>
                  <a:lnTo>
                    <a:pt x="2484" y="198"/>
                  </a:lnTo>
                  <a:lnTo>
                    <a:pt x="2478" y="180"/>
                  </a:lnTo>
                  <a:lnTo>
                    <a:pt x="2486" y="192"/>
                  </a:lnTo>
                  <a:lnTo>
                    <a:pt x="2503" y="211"/>
                  </a:lnTo>
                  <a:lnTo>
                    <a:pt x="2527" y="239"/>
                  </a:lnTo>
                  <a:lnTo>
                    <a:pt x="2537" y="249"/>
                  </a:lnTo>
                  <a:lnTo>
                    <a:pt x="2541" y="252"/>
                  </a:lnTo>
                  <a:lnTo>
                    <a:pt x="2561" y="255"/>
                  </a:lnTo>
                  <a:lnTo>
                    <a:pt x="2580" y="255"/>
                  </a:lnTo>
                  <a:cubicBezTo>
                    <a:pt x="2590" y="256"/>
                    <a:pt x="2600" y="260"/>
                    <a:pt x="2607" y="267"/>
                  </a:cubicBezTo>
                  <a:lnTo>
                    <a:pt x="2612" y="272"/>
                  </a:lnTo>
                  <a:cubicBezTo>
                    <a:pt x="2619" y="280"/>
                    <a:pt x="2623" y="290"/>
                    <a:pt x="2623" y="300"/>
                  </a:cubicBezTo>
                  <a:lnTo>
                    <a:pt x="2623" y="303"/>
                  </a:lnTo>
                  <a:lnTo>
                    <a:pt x="2621" y="290"/>
                  </a:lnTo>
                  <a:lnTo>
                    <a:pt x="2598" y="272"/>
                  </a:lnTo>
                  <a:lnTo>
                    <a:pt x="2585" y="275"/>
                  </a:lnTo>
                  <a:lnTo>
                    <a:pt x="2592" y="272"/>
                  </a:lnTo>
                  <a:lnTo>
                    <a:pt x="2605" y="267"/>
                  </a:lnTo>
                  <a:cubicBezTo>
                    <a:pt x="2609" y="265"/>
                    <a:pt x="2613" y="264"/>
                    <a:pt x="2616" y="264"/>
                  </a:cubicBezTo>
                  <a:lnTo>
                    <a:pt x="2626" y="263"/>
                  </a:lnTo>
                  <a:cubicBezTo>
                    <a:pt x="2637" y="262"/>
                    <a:pt x="2647" y="265"/>
                    <a:pt x="2655" y="271"/>
                  </a:cubicBezTo>
                  <a:lnTo>
                    <a:pt x="2670" y="283"/>
                  </a:lnTo>
                  <a:cubicBezTo>
                    <a:pt x="2672" y="285"/>
                    <a:pt x="2674" y="287"/>
                    <a:pt x="2676" y="288"/>
                  </a:cubicBezTo>
                  <a:lnTo>
                    <a:pt x="2684" y="298"/>
                  </a:lnTo>
                  <a:lnTo>
                    <a:pt x="2679" y="295"/>
                  </a:lnTo>
                  <a:lnTo>
                    <a:pt x="2663" y="297"/>
                  </a:lnTo>
                  <a:lnTo>
                    <a:pt x="2660" y="300"/>
                  </a:lnTo>
                  <a:lnTo>
                    <a:pt x="2665" y="292"/>
                  </a:lnTo>
                  <a:lnTo>
                    <a:pt x="2682" y="267"/>
                  </a:lnTo>
                  <a:cubicBezTo>
                    <a:pt x="2686" y="261"/>
                    <a:pt x="2691" y="257"/>
                    <a:pt x="2697" y="254"/>
                  </a:cubicBezTo>
                  <a:lnTo>
                    <a:pt x="2724" y="240"/>
                  </a:lnTo>
                  <a:lnTo>
                    <a:pt x="2740" y="233"/>
                  </a:lnTo>
                  <a:lnTo>
                    <a:pt x="2744" y="225"/>
                  </a:lnTo>
                  <a:lnTo>
                    <a:pt x="2755" y="208"/>
                  </a:lnTo>
                  <a:cubicBezTo>
                    <a:pt x="2760" y="201"/>
                    <a:pt x="2768" y="195"/>
                    <a:pt x="2777" y="192"/>
                  </a:cubicBezTo>
                  <a:lnTo>
                    <a:pt x="2800" y="185"/>
                  </a:lnTo>
                  <a:cubicBezTo>
                    <a:pt x="2804" y="184"/>
                    <a:pt x="2809" y="183"/>
                    <a:pt x="2813" y="183"/>
                  </a:cubicBezTo>
                  <a:lnTo>
                    <a:pt x="2838" y="184"/>
                  </a:lnTo>
                  <a:cubicBezTo>
                    <a:pt x="2843" y="185"/>
                    <a:pt x="2847" y="186"/>
                    <a:pt x="2852" y="188"/>
                  </a:cubicBezTo>
                  <a:lnTo>
                    <a:pt x="2876" y="198"/>
                  </a:lnTo>
                  <a:cubicBezTo>
                    <a:pt x="2878" y="199"/>
                    <a:pt x="2881" y="200"/>
                    <a:pt x="2883" y="202"/>
                  </a:cubicBezTo>
                  <a:lnTo>
                    <a:pt x="2906" y="218"/>
                  </a:lnTo>
                  <a:lnTo>
                    <a:pt x="2931" y="235"/>
                  </a:lnTo>
                  <a:lnTo>
                    <a:pt x="2947" y="245"/>
                  </a:lnTo>
                  <a:lnTo>
                    <a:pt x="2964" y="248"/>
                  </a:lnTo>
                  <a:lnTo>
                    <a:pt x="2978" y="250"/>
                  </a:lnTo>
                  <a:lnTo>
                    <a:pt x="2961" y="249"/>
                  </a:lnTo>
                  <a:lnTo>
                    <a:pt x="2951" y="259"/>
                  </a:lnTo>
                  <a:cubicBezTo>
                    <a:pt x="2965" y="245"/>
                    <a:pt x="2987" y="244"/>
                    <a:pt x="3003" y="255"/>
                  </a:cubicBezTo>
                  <a:cubicBezTo>
                    <a:pt x="3019" y="266"/>
                    <a:pt x="3024" y="288"/>
                    <a:pt x="3015" y="305"/>
                  </a:cubicBezTo>
                  <a:lnTo>
                    <a:pt x="3014" y="307"/>
                  </a:lnTo>
                  <a:lnTo>
                    <a:pt x="3011" y="317"/>
                  </a:lnTo>
                  <a:lnTo>
                    <a:pt x="3000" y="341"/>
                  </a:lnTo>
                  <a:lnTo>
                    <a:pt x="2986" y="373"/>
                  </a:lnTo>
                  <a:lnTo>
                    <a:pt x="2969" y="412"/>
                  </a:lnTo>
                  <a:lnTo>
                    <a:pt x="2953" y="459"/>
                  </a:lnTo>
                  <a:lnTo>
                    <a:pt x="2945" y="487"/>
                  </a:lnTo>
                  <a:lnTo>
                    <a:pt x="2934" y="523"/>
                  </a:lnTo>
                  <a:lnTo>
                    <a:pt x="2912" y="602"/>
                  </a:lnTo>
                  <a:lnTo>
                    <a:pt x="2890" y="679"/>
                  </a:lnTo>
                  <a:lnTo>
                    <a:pt x="2882" y="710"/>
                  </a:lnTo>
                  <a:lnTo>
                    <a:pt x="2875" y="736"/>
                  </a:lnTo>
                  <a:lnTo>
                    <a:pt x="2870" y="753"/>
                  </a:lnTo>
                  <a:lnTo>
                    <a:pt x="2867" y="763"/>
                  </a:lnTo>
                  <a:lnTo>
                    <a:pt x="2865" y="769"/>
                  </a:lnTo>
                  <a:lnTo>
                    <a:pt x="2865" y="764"/>
                  </a:lnTo>
                  <a:cubicBezTo>
                    <a:pt x="2865" y="787"/>
                    <a:pt x="2848" y="804"/>
                    <a:pt x="2825" y="804"/>
                  </a:cubicBezTo>
                  <a:cubicBezTo>
                    <a:pt x="2803" y="804"/>
                    <a:pt x="2785" y="787"/>
                    <a:pt x="2785" y="764"/>
                  </a:cubicBezTo>
                  <a:lnTo>
                    <a:pt x="2785" y="763"/>
                  </a:lnTo>
                  <a:lnTo>
                    <a:pt x="2812" y="763"/>
                  </a:lnTo>
                  <a:lnTo>
                    <a:pt x="2812" y="764"/>
                  </a:lnTo>
                  <a:cubicBezTo>
                    <a:pt x="2812" y="772"/>
                    <a:pt x="2818" y="778"/>
                    <a:pt x="2825" y="778"/>
                  </a:cubicBezTo>
                  <a:cubicBezTo>
                    <a:pt x="2833" y="778"/>
                    <a:pt x="2839" y="772"/>
                    <a:pt x="2839" y="764"/>
                  </a:cubicBezTo>
                  <a:lnTo>
                    <a:pt x="2839" y="765"/>
                  </a:lnTo>
                  <a:lnTo>
                    <a:pt x="2841" y="756"/>
                  </a:lnTo>
                  <a:lnTo>
                    <a:pt x="2844" y="745"/>
                  </a:lnTo>
                  <a:lnTo>
                    <a:pt x="2849" y="728"/>
                  </a:lnTo>
                  <a:lnTo>
                    <a:pt x="2856" y="704"/>
                  </a:lnTo>
                  <a:lnTo>
                    <a:pt x="2864" y="672"/>
                  </a:lnTo>
                  <a:lnTo>
                    <a:pt x="2886" y="595"/>
                  </a:lnTo>
                  <a:lnTo>
                    <a:pt x="2908" y="515"/>
                  </a:lnTo>
                  <a:lnTo>
                    <a:pt x="2919" y="479"/>
                  </a:lnTo>
                  <a:lnTo>
                    <a:pt x="2928" y="450"/>
                  </a:lnTo>
                  <a:lnTo>
                    <a:pt x="2945" y="402"/>
                  </a:lnTo>
                  <a:lnTo>
                    <a:pt x="2962" y="363"/>
                  </a:lnTo>
                  <a:lnTo>
                    <a:pt x="2976" y="331"/>
                  </a:lnTo>
                  <a:lnTo>
                    <a:pt x="2986" y="307"/>
                  </a:lnTo>
                  <a:lnTo>
                    <a:pt x="2990" y="295"/>
                  </a:lnTo>
                  <a:lnTo>
                    <a:pt x="2991" y="293"/>
                  </a:lnTo>
                  <a:cubicBezTo>
                    <a:pt x="2994" y="288"/>
                    <a:pt x="2993" y="280"/>
                    <a:pt x="2987" y="277"/>
                  </a:cubicBezTo>
                  <a:cubicBezTo>
                    <a:pt x="2982" y="273"/>
                    <a:pt x="2975" y="273"/>
                    <a:pt x="2970" y="278"/>
                  </a:cubicBezTo>
                  <a:lnTo>
                    <a:pt x="2972" y="276"/>
                  </a:lnTo>
                  <a:lnTo>
                    <a:pt x="2975" y="276"/>
                  </a:lnTo>
                  <a:lnTo>
                    <a:pt x="2958" y="274"/>
                  </a:lnTo>
                  <a:lnTo>
                    <a:pt x="2937" y="270"/>
                  </a:lnTo>
                  <a:lnTo>
                    <a:pt x="2915" y="257"/>
                  </a:lnTo>
                  <a:lnTo>
                    <a:pt x="2891" y="240"/>
                  </a:lnTo>
                  <a:lnTo>
                    <a:pt x="2868" y="224"/>
                  </a:lnTo>
                  <a:cubicBezTo>
                    <a:pt x="2867" y="223"/>
                    <a:pt x="2866" y="223"/>
                    <a:pt x="2866" y="222"/>
                  </a:cubicBezTo>
                  <a:lnTo>
                    <a:pt x="2842" y="212"/>
                  </a:lnTo>
                  <a:cubicBezTo>
                    <a:pt x="2840" y="212"/>
                    <a:pt x="2839" y="211"/>
                    <a:pt x="2837" y="211"/>
                  </a:cubicBezTo>
                  <a:lnTo>
                    <a:pt x="2812" y="210"/>
                  </a:lnTo>
                  <a:cubicBezTo>
                    <a:pt x="2811" y="210"/>
                    <a:pt x="2809" y="210"/>
                    <a:pt x="2808" y="211"/>
                  </a:cubicBezTo>
                  <a:lnTo>
                    <a:pt x="2785" y="218"/>
                  </a:lnTo>
                  <a:cubicBezTo>
                    <a:pt x="2782" y="219"/>
                    <a:pt x="2779" y="221"/>
                    <a:pt x="2777" y="223"/>
                  </a:cubicBezTo>
                  <a:lnTo>
                    <a:pt x="2767" y="239"/>
                  </a:lnTo>
                  <a:lnTo>
                    <a:pt x="2758" y="253"/>
                  </a:lnTo>
                  <a:lnTo>
                    <a:pt x="2736" y="264"/>
                  </a:lnTo>
                  <a:lnTo>
                    <a:pt x="2709" y="278"/>
                  </a:lnTo>
                  <a:cubicBezTo>
                    <a:pt x="2707" y="279"/>
                    <a:pt x="2706" y="280"/>
                    <a:pt x="2704" y="282"/>
                  </a:cubicBezTo>
                  <a:lnTo>
                    <a:pt x="2687" y="307"/>
                  </a:lnTo>
                  <a:lnTo>
                    <a:pt x="2680" y="318"/>
                  </a:lnTo>
                  <a:lnTo>
                    <a:pt x="2677" y="322"/>
                  </a:lnTo>
                  <a:lnTo>
                    <a:pt x="2673" y="323"/>
                  </a:lnTo>
                  <a:lnTo>
                    <a:pt x="2666" y="318"/>
                  </a:lnTo>
                  <a:lnTo>
                    <a:pt x="2656" y="306"/>
                  </a:lnTo>
                  <a:cubicBezTo>
                    <a:pt x="2655" y="305"/>
                    <a:pt x="2654" y="305"/>
                    <a:pt x="2654" y="304"/>
                  </a:cubicBezTo>
                  <a:lnTo>
                    <a:pt x="2639" y="292"/>
                  </a:lnTo>
                  <a:cubicBezTo>
                    <a:pt x="2636" y="290"/>
                    <a:pt x="2633" y="289"/>
                    <a:pt x="2629" y="289"/>
                  </a:cubicBezTo>
                  <a:lnTo>
                    <a:pt x="2619" y="290"/>
                  </a:lnTo>
                  <a:cubicBezTo>
                    <a:pt x="2618" y="290"/>
                    <a:pt x="2617" y="291"/>
                    <a:pt x="2615" y="291"/>
                  </a:cubicBezTo>
                  <a:lnTo>
                    <a:pt x="2603" y="296"/>
                  </a:lnTo>
                  <a:lnTo>
                    <a:pt x="2593" y="301"/>
                  </a:lnTo>
                  <a:lnTo>
                    <a:pt x="2592" y="301"/>
                  </a:lnTo>
                  <a:lnTo>
                    <a:pt x="2597" y="305"/>
                  </a:lnTo>
                  <a:lnTo>
                    <a:pt x="2597" y="300"/>
                  </a:lnTo>
                  <a:cubicBezTo>
                    <a:pt x="2597" y="297"/>
                    <a:pt x="2595" y="294"/>
                    <a:pt x="2593" y="291"/>
                  </a:cubicBezTo>
                  <a:lnTo>
                    <a:pt x="2588" y="286"/>
                  </a:lnTo>
                  <a:cubicBezTo>
                    <a:pt x="2586" y="284"/>
                    <a:pt x="2582" y="282"/>
                    <a:pt x="2579" y="282"/>
                  </a:cubicBezTo>
                  <a:lnTo>
                    <a:pt x="2557" y="281"/>
                  </a:lnTo>
                  <a:lnTo>
                    <a:pt x="2531" y="277"/>
                  </a:lnTo>
                  <a:lnTo>
                    <a:pt x="2520" y="269"/>
                  </a:lnTo>
                  <a:lnTo>
                    <a:pt x="2507" y="257"/>
                  </a:lnTo>
                  <a:lnTo>
                    <a:pt x="2483" y="229"/>
                  </a:lnTo>
                  <a:lnTo>
                    <a:pt x="2464" y="208"/>
                  </a:lnTo>
                  <a:lnTo>
                    <a:pt x="2453" y="192"/>
                  </a:lnTo>
                  <a:lnTo>
                    <a:pt x="2454" y="194"/>
                  </a:lnTo>
                  <a:lnTo>
                    <a:pt x="2453" y="197"/>
                  </a:lnTo>
                  <a:cubicBezTo>
                    <a:pt x="2454" y="195"/>
                    <a:pt x="2455" y="192"/>
                    <a:pt x="2455" y="189"/>
                  </a:cubicBezTo>
                  <a:lnTo>
                    <a:pt x="2455" y="178"/>
                  </a:lnTo>
                  <a:cubicBezTo>
                    <a:pt x="2455" y="176"/>
                    <a:pt x="2454" y="174"/>
                    <a:pt x="2453" y="173"/>
                  </a:cubicBezTo>
                  <a:lnTo>
                    <a:pt x="2448" y="161"/>
                  </a:lnTo>
                  <a:lnTo>
                    <a:pt x="2441" y="145"/>
                  </a:lnTo>
                  <a:cubicBezTo>
                    <a:pt x="2440" y="145"/>
                    <a:pt x="2440" y="144"/>
                    <a:pt x="2440" y="143"/>
                  </a:cubicBezTo>
                  <a:lnTo>
                    <a:pt x="2421" y="113"/>
                  </a:lnTo>
                  <a:cubicBezTo>
                    <a:pt x="2420" y="112"/>
                    <a:pt x="2419" y="111"/>
                    <a:pt x="2417" y="110"/>
                  </a:cubicBezTo>
                  <a:lnTo>
                    <a:pt x="2390" y="90"/>
                  </a:lnTo>
                  <a:cubicBezTo>
                    <a:pt x="2390" y="89"/>
                    <a:pt x="2389" y="89"/>
                    <a:pt x="2388" y="89"/>
                  </a:cubicBezTo>
                  <a:lnTo>
                    <a:pt x="2361" y="75"/>
                  </a:lnTo>
                  <a:lnTo>
                    <a:pt x="2350" y="71"/>
                  </a:lnTo>
                  <a:lnTo>
                    <a:pt x="2346" y="70"/>
                  </a:lnTo>
                  <a:lnTo>
                    <a:pt x="2340" y="68"/>
                  </a:lnTo>
                  <a:lnTo>
                    <a:pt x="2317" y="57"/>
                  </a:lnTo>
                  <a:cubicBezTo>
                    <a:pt x="2316" y="57"/>
                    <a:pt x="2316" y="57"/>
                    <a:pt x="2315" y="57"/>
                  </a:cubicBezTo>
                  <a:lnTo>
                    <a:pt x="2287" y="49"/>
                  </a:lnTo>
                  <a:cubicBezTo>
                    <a:pt x="2285" y="48"/>
                    <a:pt x="2282" y="48"/>
                    <a:pt x="2279" y="49"/>
                  </a:cubicBezTo>
                  <a:lnTo>
                    <a:pt x="2267" y="53"/>
                  </a:lnTo>
                  <a:cubicBezTo>
                    <a:pt x="2266" y="53"/>
                    <a:pt x="2266" y="53"/>
                    <a:pt x="2265" y="54"/>
                  </a:cubicBezTo>
                  <a:lnTo>
                    <a:pt x="2253" y="61"/>
                  </a:lnTo>
                  <a:lnTo>
                    <a:pt x="2243" y="66"/>
                  </a:lnTo>
                  <a:lnTo>
                    <a:pt x="2239" y="67"/>
                  </a:lnTo>
                  <a:lnTo>
                    <a:pt x="2232" y="63"/>
                  </a:lnTo>
                  <a:lnTo>
                    <a:pt x="2222" y="51"/>
                  </a:lnTo>
                  <a:cubicBezTo>
                    <a:pt x="2221" y="50"/>
                    <a:pt x="2221" y="50"/>
                    <a:pt x="2220" y="49"/>
                  </a:cubicBezTo>
                  <a:lnTo>
                    <a:pt x="2206" y="37"/>
                  </a:lnTo>
                  <a:cubicBezTo>
                    <a:pt x="2205" y="36"/>
                    <a:pt x="2204" y="36"/>
                    <a:pt x="2203" y="35"/>
                  </a:cubicBezTo>
                  <a:lnTo>
                    <a:pt x="2189" y="29"/>
                  </a:lnTo>
                  <a:cubicBezTo>
                    <a:pt x="2186" y="28"/>
                    <a:pt x="2183" y="28"/>
                    <a:pt x="2180" y="29"/>
                  </a:cubicBezTo>
                  <a:lnTo>
                    <a:pt x="2163" y="34"/>
                  </a:lnTo>
                  <a:cubicBezTo>
                    <a:pt x="2162" y="34"/>
                    <a:pt x="2161" y="34"/>
                    <a:pt x="2160" y="35"/>
                  </a:cubicBezTo>
                  <a:lnTo>
                    <a:pt x="2141" y="47"/>
                  </a:lnTo>
                  <a:lnTo>
                    <a:pt x="2123" y="59"/>
                  </a:lnTo>
                  <a:lnTo>
                    <a:pt x="2109" y="69"/>
                  </a:lnTo>
                  <a:lnTo>
                    <a:pt x="2102" y="72"/>
                  </a:lnTo>
                  <a:lnTo>
                    <a:pt x="2089" y="79"/>
                  </a:lnTo>
                  <a:lnTo>
                    <a:pt x="2073" y="88"/>
                  </a:lnTo>
                  <a:lnTo>
                    <a:pt x="2060" y="96"/>
                  </a:lnTo>
                  <a:cubicBezTo>
                    <a:pt x="2059" y="97"/>
                    <a:pt x="2059" y="97"/>
                    <a:pt x="2058" y="98"/>
                  </a:cubicBezTo>
                  <a:lnTo>
                    <a:pt x="2043" y="114"/>
                  </a:lnTo>
                  <a:lnTo>
                    <a:pt x="2037" y="121"/>
                  </a:lnTo>
                  <a:lnTo>
                    <a:pt x="2028" y="128"/>
                  </a:lnTo>
                  <a:lnTo>
                    <a:pt x="2014" y="136"/>
                  </a:lnTo>
                  <a:lnTo>
                    <a:pt x="1993" y="146"/>
                  </a:lnTo>
                  <a:lnTo>
                    <a:pt x="1971" y="156"/>
                  </a:lnTo>
                  <a:lnTo>
                    <a:pt x="1954" y="167"/>
                  </a:lnTo>
                  <a:cubicBezTo>
                    <a:pt x="1952" y="168"/>
                    <a:pt x="1951" y="170"/>
                    <a:pt x="1950" y="172"/>
                  </a:cubicBezTo>
                  <a:lnTo>
                    <a:pt x="1932" y="202"/>
                  </a:lnTo>
                  <a:lnTo>
                    <a:pt x="1927" y="214"/>
                  </a:lnTo>
                  <a:lnTo>
                    <a:pt x="1924" y="217"/>
                  </a:lnTo>
                  <a:lnTo>
                    <a:pt x="1922" y="217"/>
                  </a:lnTo>
                  <a:lnTo>
                    <a:pt x="1913" y="213"/>
                  </a:lnTo>
                  <a:lnTo>
                    <a:pt x="1900" y="206"/>
                  </a:lnTo>
                  <a:cubicBezTo>
                    <a:pt x="1898" y="205"/>
                    <a:pt x="1896" y="204"/>
                    <a:pt x="1893" y="204"/>
                  </a:cubicBezTo>
                  <a:lnTo>
                    <a:pt x="1882" y="204"/>
                  </a:lnTo>
                  <a:cubicBezTo>
                    <a:pt x="1878" y="204"/>
                    <a:pt x="1874" y="206"/>
                    <a:pt x="1871" y="210"/>
                  </a:cubicBezTo>
                  <a:lnTo>
                    <a:pt x="1865" y="219"/>
                  </a:lnTo>
                  <a:cubicBezTo>
                    <a:pt x="1865" y="220"/>
                    <a:pt x="1864" y="222"/>
                    <a:pt x="1864" y="223"/>
                  </a:cubicBezTo>
                  <a:lnTo>
                    <a:pt x="1860" y="238"/>
                  </a:lnTo>
                  <a:lnTo>
                    <a:pt x="1856" y="252"/>
                  </a:lnTo>
                  <a:lnTo>
                    <a:pt x="1851" y="260"/>
                  </a:lnTo>
                  <a:lnTo>
                    <a:pt x="1830" y="273"/>
                  </a:lnTo>
                  <a:lnTo>
                    <a:pt x="1804" y="283"/>
                  </a:lnTo>
                  <a:cubicBezTo>
                    <a:pt x="1804" y="283"/>
                    <a:pt x="1803" y="284"/>
                    <a:pt x="1802" y="284"/>
                  </a:cubicBezTo>
                  <a:lnTo>
                    <a:pt x="1784" y="296"/>
                  </a:lnTo>
                  <a:cubicBezTo>
                    <a:pt x="1783" y="297"/>
                    <a:pt x="1783" y="297"/>
                    <a:pt x="1782" y="298"/>
                  </a:cubicBezTo>
                  <a:lnTo>
                    <a:pt x="1768" y="312"/>
                  </a:lnTo>
                  <a:cubicBezTo>
                    <a:pt x="1767" y="313"/>
                    <a:pt x="1766" y="314"/>
                    <a:pt x="1766" y="316"/>
                  </a:cubicBezTo>
                  <a:lnTo>
                    <a:pt x="1754" y="338"/>
                  </a:lnTo>
                  <a:lnTo>
                    <a:pt x="1745" y="361"/>
                  </a:lnTo>
                  <a:lnTo>
                    <a:pt x="1719" y="406"/>
                  </a:lnTo>
                  <a:cubicBezTo>
                    <a:pt x="1718" y="407"/>
                    <a:pt x="1718" y="408"/>
                    <a:pt x="1717" y="410"/>
                  </a:cubicBezTo>
                  <a:lnTo>
                    <a:pt x="1711" y="442"/>
                  </a:lnTo>
                  <a:lnTo>
                    <a:pt x="1707" y="456"/>
                  </a:lnTo>
                  <a:lnTo>
                    <a:pt x="1705" y="461"/>
                  </a:lnTo>
                  <a:lnTo>
                    <a:pt x="1698" y="459"/>
                  </a:lnTo>
                  <a:lnTo>
                    <a:pt x="1686" y="456"/>
                  </a:lnTo>
                  <a:cubicBezTo>
                    <a:pt x="1683" y="455"/>
                    <a:pt x="1681" y="455"/>
                    <a:pt x="1679" y="456"/>
                  </a:cubicBezTo>
                  <a:lnTo>
                    <a:pt x="1669" y="459"/>
                  </a:lnTo>
                  <a:cubicBezTo>
                    <a:pt x="1666" y="459"/>
                    <a:pt x="1664" y="461"/>
                    <a:pt x="1663" y="463"/>
                  </a:cubicBezTo>
                  <a:lnTo>
                    <a:pt x="1654" y="473"/>
                  </a:lnTo>
                  <a:cubicBezTo>
                    <a:pt x="1653" y="474"/>
                    <a:pt x="1652" y="475"/>
                    <a:pt x="1651" y="476"/>
                  </a:cubicBezTo>
                  <a:lnTo>
                    <a:pt x="1644" y="492"/>
                  </a:lnTo>
                  <a:lnTo>
                    <a:pt x="1638" y="505"/>
                  </a:lnTo>
                  <a:lnTo>
                    <a:pt x="1634" y="511"/>
                  </a:lnTo>
                  <a:lnTo>
                    <a:pt x="1616" y="513"/>
                  </a:lnTo>
                  <a:lnTo>
                    <a:pt x="1593" y="510"/>
                  </a:lnTo>
                  <a:lnTo>
                    <a:pt x="1587" y="510"/>
                  </a:lnTo>
                  <a:lnTo>
                    <a:pt x="1579" y="510"/>
                  </a:lnTo>
                  <a:lnTo>
                    <a:pt x="1573" y="509"/>
                  </a:lnTo>
                  <a:lnTo>
                    <a:pt x="1563" y="505"/>
                  </a:lnTo>
                  <a:lnTo>
                    <a:pt x="1542" y="494"/>
                  </a:lnTo>
                  <a:lnTo>
                    <a:pt x="1531" y="488"/>
                  </a:lnTo>
                  <a:cubicBezTo>
                    <a:pt x="1530" y="487"/>
                    <a:pt x="1528" y="487"/>
                    <a:pt x="1527" y="486"/>
                  </a:cubicBezTo>
                  <a:lnTo>
                    <a:pt x="1517" y="484"/>
                  </a:lnTo>
                  <a:cubicBezTo>
                    <a:pt x="1514" y="484"/>
                    <a:pt x="1512" y="484"/>
                    <a:pt x="1509" y="485"/>
                  </a:cubicBezTo>
                  <a:lnTo>
                    <a:pt x="1500" y="489"/>
                  </a:lnTo>
                  <a:cubicBezTo>
                    <a:pt x="1499" y="490"/>
                    <a:pt x="1497" y="491"/>
                    <a:pt x="1496" y="492"/>
                  </a:cubicBezTo>
                  <a:lnTo>
                    <a:pt x="1488" y="500"/>
                  </a:lnTo>
                  <a:lnTo>
                    <a:pt x="1481" y="507"/>
                  </a:lnTo>
                  <a:lnTo>
                    <a:pt x="1478" y="510"/>
                  </a:lnTo>
                  <a:lnTo>
                    <a:pt x="1480" y="510"/>
                  </a:lnTo>
                  <a:lnTo>
                    <a:pt x="1475" y="508"/>
                  </a:lnTo>
                  <a:lnTo>
                    <a:pt x="1469" y="505"/>
                  </a:lnTo>
                  <a:cubicBezTo>
                    <a:pt x="1468" y="504"/>
                    <a:pt x="1466" y="503"/>
                    <a:pt x="1463" y="503"/>
                  </a:cubicBezTo>
                  <a:lnTo>
                    <a:pt x="1456" y="503"/>
                  </a:lnTo>
                  <a:cubicBezTo>
                    <a:pt x="1454" y="503"/>
                    <a:pt x="1451" y="504"/>
                    <a:pt x="1449" y="505"/>
                  </a:cubicBezTo>
                  <a:lnTo>
                    <a:pt x="1426" y="521"/>
                  </a:lnTo>
                  <a:lnTo>
                    <a:pt x="1406" y="539"/>
                  </a:lnTo>
                  <a:lnTo>
                    <a:pt x="1396" y="545"/>
                  </a:lnTo>
                  <a:lnTo>
                    <a:pt x="1385" y="551"/>
                  </a:lnTo>
                  <a:lnTo>
                    <a:pt x="1381" y="554"/>
                  </a:lnTo>
                  <a:lnTo>
                    <a:pt x="1375" y="559"/>
                  </a:lnTo>
                  <a:lnTo>
                    <a:pt x="1356" y="569"/>
                  </a:lnTo>
                  <a:lnTo>
                    <a:pt x="1342" y="573"/>
                  </a:lnTo>
                  <a:lnTo>
                    <a:pt x="1324" y="575"/>
                  </a:lnTo>
                  <a:lnTo>
                    <a:pt x="1291" y="576"/>
                  </a:lnTo>
                  <a:lnTo>
                    <a:pt x="1259" y="575"/>
                  </a:lnTo>
                  <a:lnTo>
                    <a:pt x="1244" y="568"/>
                  </a:lnTo>
                  <a:lnTo>
                    <a:pt x="1236" y="563"/>
                  </a:lnTo>
                  <a:cubicBezTo>
                    <a:pt x="1233" y="562"/>
                    <a:pt x="1230" y="561"/>
                    <a:pt x="1227" y="561"/>
                  </a:cubicBezTo>
                  <a:lnTo>
                    <a:pt x="1218" y="562"/>
                  </a:lnTo>
                  <a:cubicBezTo>
                    <a:pt x="1215" y="562"/>
                    <a:pt x="1213" y="564"/>
                    <a:pt x="1211" y="565"/>
                  </a:cubicBezTo>
                  <a:lnTo>
                    <a:pt x="1200" y="574"/>
                  </a:lnTo>
                  <a:cubicBezTo>
                    <a:pt x="1199" y="575"/>
                    <a:pt x="1198" y="576"/>
                    <a:pt x="1198" y="577"/>
                  </a:cubicBezTo>
                  <a:lnTo>
                    <a:pt x="1188" y="590"/>
                  </a:lnTo>
                  <a:lnTo>
                    <a:pt x="1176" y="603"/>
                  </a:lnTo>
                  <a:lnTo>
                    <a:pt x="1170" y="606"/>
                  </a:lnTo>
                  <a:lnTo>
                    <a:pt x="1162" y="604"/>
                  </a:lnTo>
                  <a:lnTo>
                    <a:pt x="1147" y="594"/>
                  </a:lnTo>
                  <a:lnTo>
                    <a:pt x="1130" y="583"/>
                  </a:lnTo>
                  <a:cubicBezTo>
                    <a:pt x="1129" y="583"/>
                    <a:pt x="1128" y="583"/>
                    <a:pt x="1128" y="582"/>
                  </a:cubicBezTo>
                  <a:lnTo>
                    <a:pt x="1114" y="576"/>
                  </a:lnTo>
                  <a:cubicBezTo>
                    <a:pt x="1111" y="575"/>
                    <a:pt x="1108" y="575"/>
                    <a:pt x="1105" y="576"/>
                  </a:cubicBezTo>
                  <a:lnTo>
                    <a:pt x="1095" y="579"/>
                  </a:lnTo>
                  <a:cubicBezTo>
                    <a:pt x="1093" y="579"/>
                    <a:pt x="1091" y="580"/>
                    <a:pt x="1089" y="582"/>
                  </a:cubicBezTo>
                  <a:lnTo>
                    <a:pt x="1082" y="589"/>
                  </a:lnTo>
                  <a:lnTo>
                    <a:pt x="1068" y="604"/>
                  </a:lnTo>
                  <a:lnTo>
                    <a:pt x="1054" y="613"/>
                  </a:lnTo>
                  <a:lnTo>
                    <a:pt x="1034" y="621"/>
                  </a:lnTo>
                  <a:lnTo>
                    <a:pt x="1005" y="634"/>
                  </a:lnTo>
                  <a:lnTo>
                    <a:pt x="972" y="647"/>
                  </a:lnTo>
                  <a:lnTo>
                    <a:pt x="966" y="649"/>
                  </a:lnTo>
                  <a:lnTo>
                    <a:pt x="954" y="654"/>
                  </a:lnTo>
                  <a:lnTo>
                    <a:pt x="924" y="667"/>
                  </a:lnTo>
                  <a:lnTo>
                    <a:pt x="898" y="679"/>
                  </a:lnTo>
                  <a:lnTo>
                    <a:pt x="877" y="684"/>
                  </a:lnTo>
                  <a:lnTo>
                    <a:pt x="860" y="678"/>
                  </a:lnTo>
                  <a:lnTo>
                    <a:pt x="841" y="668"/>
                  </a:lnTo>
                  <a:cubicBezTo>
                    <a:pt x="840" y="667"/>
                    <a:pt x="839" y="667"/>
                    <a:pt x="839" y="667"/>
                  </a:cubicBezTo>
                  <a:lnTo>
                    <a:pt x="821" y="661"/>
                  </a:lnTo>
                  <a:lnTo>
                    <a:pt x="804" y="655"/>
                  </a:lnTo>
                  <a:lnTo>
                    <a:pt x="784" y="637"/>
                  </a:lnTo>
                  <a:lnTo>
                    <a:pt x="773" y="628"/>
                  </a:lnTo>
                  <a:cubicBezTo>
                    <a:pt x="772" y="628"/>
                    <a:pt x="772" y="627"/>
                    <a:pt x="771" y="627"/>
                  </a:cubicBezTo>
                  <a:lnTo>
                    <a:pt x="762" y="622"/>
                  </a:lnTo>
                  <a:cubicBezTo>
                    <a:pt x="759" y="620"/>
                    <a:pt x="756" y="620"/>
                    <a:pt x="752" y="621"/>
                  </a:cubicBezTo>
                  <a:lnTo>
                    <a:pt x="748" y="622"/>
                  </a:lnTo>
                  <a:cubicBezTo>
                    <a:pt x="742" y="623"/>
                    <a:pt x="738" y="628"/>
                    <a:pt x="738" y="634"/>
                  </a:cubicBezTo>
                  <a:lnTo>
                    <a:pt x="738" y="639"/>
                  </a:lnTo>
                  <a:lnTo>
                    <a:pt x="738" y="641"/>
                  </a:lnTo>
                  <a:lnTo>
                    <a:pt x="736" y="643"/>
                  </a:lnTo>
                  <a:lnTo>
                    <a:pt x="725" y="648"/>
                  </a:lnTo>
                  <a:lnTo>
                    <a:pt x="707" y="657"/>
                  </a:lnTo>
                  <a:lnTo>
                    <a:pt x="689" y="664"/>
                  </a:lnTo>
                  <a:lnTo>
                    <a:pt x="677" y="666"/>
                  </a:lnTo>
                  <a:lnTo>
                    <a:pt x="676" y="665"/>
                  </a:lnTo>
                  <a:lnTo>
                    <a:pt x="673" y="662"/>
                  </a:lnTo>
                  <a:lnTo>
                    <a:pt x="668" y="653"/>
                  </a:lnTo>
                  <a:cubicBezTo>
                    <a:pt x="668" y="652"/>
                    <a:pt x="667" y="651"/>
                    <a:pt x="666" y="650"/>
                  </a:cubicBezTo>
                  <a:lnTo>
                    <a:pt x="660" y="644"/>
                  </a:lnTo>
                  <a:cubicBezTo>
                    <a:pt x="658" y="642"/>
                    <a:pt x="654" y="640"/>
                    <a:pt x="651" y="640"/>
                  </a:cubicBezTo>
                  <a:lnTo>
                    <a:pt x="632" y="639"/>
                  </a:lnTo>
                  <a:lnTo>
                    <a:pt x="614" y="640"/>
                  </a:lnTo>
                  <a:lnTo>
                    <a:pt x="575" y="634"/>
                  </a:lnTo>
                  <a:lnTo>
                    <a:pt x="556" y="625"/>
                  </a:lnTo>
                  <a:lnTo>
                    <a:pt x="534" y="615"/>
                  </a:lnTo>
                  <a:lnTo>
                    <a:pt x="516" y="607"/>
                  </a:lnTo>
                  <a:cubicBezTo>
                    <a:pt x="515" y="607"/>
                    <a:pt x="515" y="607"/>
                    <a:pt x="514" y="607"/>
                  </a:cubicBezTo>
                  <a:lnTo>
                    <a:pt x="496" y="602"/>
                  </a:lnTo>
                  <a:cubicBezTo>
                    <a:pt x="495" y="601"/>
                    <a:pt x="494" y="601"/>
                    <a:pt x="493" y="601"/>
                  </a:cubicBezTo>
                  <a:lnTo>
                    <a:pt x="465" y="599"/>
                  </a:lnTo>
                  <a:lnTo>
                    <a:pt x="452" y="598"/>
                  </a:lnTo>
                  <a:lnTo>
                    <a:pt x="448" y="597"/>
                  </a:lnTo>
                  <a:lnTo>
                    <a:pt x="449" y="597"/>
                  </a:lnTo>
                  <a:lnTo>
                    <a:pt x="449" y="593"/>
                  </a:lnTo>
                  <a:lnTo>
                    <a:pt x="448" y="575"/>
                  </a:lnTo>
                  <a:cubicBezTo>
                    <a:pt x="448" y="572"/>
                    <a:pt x="446" y="569"/>
                    <a:pt x="445" y="567"/>
                  </a:cubicBezTo>
                  <a:lnTo>
                    <a:pt x="433" y="553"/>
                  </a:lnTo>
                  <a:cubicBezTo>
                    <a:pt x="432" y="552"/>
                    <a:pt x="431" y="552"/>
                    <a:pt x="431" y="551"/>
                  </a:cubicBezTo>
                  <a:lnTo>
                    <a:pt x="416" y="539"/>
                  </a:lnTo>
                  <a:lnTo>
                    <a:pt x="390" y="519"/>
                  </a:lnTo>
                  <a:lnTo>
                    <a:pt x="381" y="511"/>
                  </a:lnTo>
                  <a:cubicBezTo>
                    <a:pt x="381" y="511"/>
                    <a:pt x="380" y="511"/>
                    <a:pt x="380" y="510"/>
                  </a:cubicBezTo>
                  <a:lnTo>
                    <a:pt x="363" y="499"/>
                  </a:lnTo>
                  <a:cubicBezTo>
                    <a:pt x="362" y="499"/>
                    <a:pt x="360" y="498"/>
                    <a:pt x="359" y="498"/>
                  </a:cubicBezTo>
                  <a:lnTo>
                    <a:pt x="337" y="492"/>
                  </a:lnTo>
                  <a:cubicBezTo>
                    <a:pt x="336" y="491"/>
                    <a:pt x="335" y="491"/>
                    <a:pt x="334" y="491"/>
                  </a:cubicBezTo>
                  <a:lnTo>
                    <a:pt x="313" y="490"/>
                  </a:lnTo>
                  <a:cubicBezTo>
                    <a:pt x="309" y="490"/>
                    <a:pt x="306" y="491"/>
                    <a:pt x="303" y="494"/>
                  </a:cubicBezTo>
                  <a:lnTo>
                    <a:pt x="294" y="503"/>
                  </a:lnTo>
                  <a:cubicBezTo>
                    <a:pt x="293" y="504"/>
                    <a:pt x="292" y="505"/>
                    <a:pt x="292" y="506"/>
                  </a:cubicBezTo>
                  <a:lnTo>
                    <a:pt x="288" y="512"/>
                  </a:lnTo>
                  <a:lnTo>
                    <a:pt x="290" y="512"/>
                  </a:lnTo>
                  <a:lnTo>
                    <a:pt x="287" y="511"/>
                  </a:lnTo>
                  <a:lnTo>
                    <a:pt x="272" y="501"/>
                  </a:lnTo>
                  <a:lnTo>
                    <a:pt x="256" y="492"/>
                  </a:lnTo>
                  <a:cubicBezTo>
                    <a:pt x="252" y="489"/>
                    <a:pt x="247" y="490"/>
                    <a:pt x="243" y="492"/>
                  </a:cubicBezTo>
                  <a:lnTo>
                    <a:pt x="238" y="495"/>
                  </a:lnTo>
                  <a:cubicBezTo>
                    <a:pt x="236" y="496"/>
                    <a:pt x="234" y="498"/>
                    <a:pt x="233" y="500"/>
                  </a:cubicBezTo>
                  <a:lnTo>
                    <a:pt x="230" y="506"/>
                  </a:lnTo>
                  <a:lnTo>
                    <a:pt x="227" y="510"/>
                  </a:lnTo>
                  <a:lnTo>
                    <a:pt x="228" y="509"/>
                  </a:lnTo>
                  <a:lnTo>
                    <a:pt x="225" y="508"/>
                  </a:lnTo>
                  <a:lnTo>
                    <a:pt x="213" y="501"/>
                  </a:lnTo>
                  <a:lnTo>
                    <a:pt x="188" y="486"/>
                  </a:lnTo>
                  <a:lnTo>
                    <a:pt x="173" y="477"/>
                  </a:lnTo>
                  <a:cubicBezTo>
                    <a:pt x="172" y="477"/>
                    <a:pt x="172" y="476"/>
                    <a:pt x="171" y="476"/>
                  </a:cubicBezTo>
                  <a:lnTo>
                    <a:pt x="159" y="472"/>
                  </a:lnTo>
                  <a:cubicBezTo>
                    <a:pt x="155" y="471"/>
                    <a:pt x="151" y="471"/>
                    <a:pt x="148" y="473"/>
                  </a:cubicBezTo>
                  <a:lnTo>
                    <a:pt x="137" y="479"/>
                  </a:lnTo>
                  <a:lnTo>
                    <a:pt x="131" y="484"/>
                  </a:lnTo>
                  <a:lnTo>
                    <a:pt x="117" y="481"/>
                  </a:lnTo>
                  <a:lnTo>
                    <a:pt x="99" y="477"/>
                  </a:lnTo>
                  <a:cubicBezTo>
                    <a:pt x="93" y="476"/>
                    <a:pt x="86" y="480"/>
                    <a:pt x="84" y="487"/>
                  </a:cubicBezTo>
                  <a:lnTo>
                    <a:pt x="26" y="676"/>
                  </a:lnTo>
                  <a:lnTo>
                    <a:pt x="0" y="668"/>
                  </a:lnTo>
                  <a:close/>
                  <a:moveTo>
                    <a:pt x="51" y="683"/>
                  </a:moveTo>
                  <a:lnTo>
                    <a:pt x="106" y="506"/>
                  </a:lnTo>
                  <a:lnTo>
                    <a:pt x="112" y="507"/>
                  </a:lnTo>
                  <a:lnTo>
                    <a:pt x="131" y="511"/>
                  </a:lnTo>
                  <a:cubicBezTo>
                    <a:pt x="135" y="511"/>
                    <a:pt x="138" y="510"/>
                    <a:pt x="141" y="509"/>
                  </a:cubicBezTo>
                  <a:lnTo>
                    <a:pt x="152" y="502"/>
                  </a:lnTo>
                  <a:lnTo>
                    <a:pt x="156" y="499"/>
                  </a:lnTo>
                  <a:lnTo>
                    <a:pt x="161" y="501"/>
                  </a:lnTo>
                  <a:lnTo>
                    <a:pt x="175" y="509"/>
                  </a:lnTo>
                  <a:lnTo>
                    <a:pt x="198" y="524"/>
                  </a:lnTo>
                  <a:lnTo>
                    <a:pt x="212" y="531"/>
                  </a:lnTo>
                  <a:lnTo>
                    <a:pt x="224" y="536"/>
                  </a:lnTo>
                  <a:cubicBezTo>
                    <a:pt x="227" y="537"/>
                    <a:pt x="230" y="537"/>
                    <a:pt x="234" y="536"/>
                  </a:cubicBezTo>
                  <a:lnTo>
                    <a:pt x="241" y="533"/>
                  </a:lnTo>
                  <a:cubicBezTo>
                    <a:pt x="243" y="532"/>
                    <a:pt x="245" y="530"/>
                    <a:pt x="246" y="528"/>
                  </a:cubicBezTo>
                  <a:lnTo>
                    <a:pt x="251" y="521"/>
                  </a:lnTo>
                  <a:lnTo>
                    <a:pt x="254" y="516"/>
                  </a:lnTo>
                  <a:lnTo>
                    <a:pt x="250" y="519"/>
                  </a:lnTo>
                  <a:lnTo>
                    <a:pt x="259" y="524"/>
                  </a:lnTo>
                  <a:lnTo>
                    <a:pt x="274" y="534"/>
                  </a:lnTo>
                  <a:cubicBezTo>
                    <a:pt x="275" y="535"/>
                    <a:pt x="277" y="536"/>
                    <a:pt x="279" y="536"/>
                  </a:cubicBezTo>
                  <a:lnTo>
                    <a:pt x="288" y="538"/>
                  </a:lnTo>
                  <a:cubicBezTo>
                    <a:pt x="290" y="539"/>
                    <a:pt x="292" y="539"/>
                    <a:pt x="294" y="538"/>
                  </a:cubicBezTo>
                  <a:lnTo>
                    <a:pt x="301" y="536"/>
                  </a:lnTo>
                  <a:cubicBezTo>
                    <a:pt x="305" y="535"/>
                    <a:pt x="307" y="533"/>
                    <a:pt x="309" y="530"/>
                  </a:cubicBezTo>
                  <a:lnTo>
                    <a:pt x="314" y="521"/>
                  </a:lnTo>
                  <a:lnTo>
                    <a:pt x="318" y="517"/>
                  </a:lnTo>
                  <a:lnTo>
                    <a:pt x="331" y="518"/>
                  </a:lnTo>
                  <a:lnTo>
                    <a:pt x="350" y="523"/>
                  </a:lnTo>
                  <a:lnTo>
                    <a:pt x="364" y="532"/>
                  </a:lnTo>
                  <a:lnTo>
                    <a:pt x="373" y="539"/>
                  </a:lnTo>
                  <a:lnTo>
                    <a:pt x="399" y="560"/>
                  </a:lnTo>
                  <a:lnTo>
                    <a:pt x="413" y="571"/>
                  </a:lnTo>
                  <a:lnTo>
                    <a:pt x="421" y="581"/>
                  </a:lnTo>
                  <a:lnTo>
                    <a:pt x="422" y="594"/>
                  </a:lnTo>
                  <a:lnTo>
                    <a:pt x="422" y="601"/>
                  </a:lnTo>
                  <a:cubicBezTo>
                    <a:pt x="422" y="604"/>
                    <a:pt x="423" y="607"/>
                    <a:pt x="424" y="609"/>
                  </a:cubicBezTo>
                  <a:lnTo>
                    <a:pt x="428" y="615"/>
                  </a:lnTo>
                  <a:cubicBezTo>
                    <a:pt x="430" y="617"/>
                    <a:pt x="432" y="619"/>
                    <a:pt x="435" y="620"/>
                  </a:cubicBezTo>
                  <a:lnTo>
                    <a:pt x="445" y="624"/>
                  </a:lnTo>
                  <a:cubicBezTo>
                    <a:pt x="446" y="624"/>
                    <a:pt x="447" y="625"/>
                    <a:pt x="449" y="625"/>
                  </a:cubicBezTo>
                  <a:lnTo>
                    <a:pt x="464" y="626"/>
                  </a:lnTo>
                  <a:lnTo>
                    <a:pt x="490" y="628"/>
                  </a:lnTo>
                  <a:lnTo>
                    <a:pt x="506" y="632"/>
                  </a:lnTo>
                  <a:lnTo>
                    <a:pt x="523" y="640"/>
                  </a:lnTo>
                  <a:lnTo>
                    <a:pt x="545" y="650"/>
                  </a:lnTo>
                  <a:lnTo>
                    <a:pt x="566" y="659"/>
                  </a:lnTo>
                  <a:cubicBezTo>
                    <a:pt x="567" y="659"/>
                    <a:pt x="568" y="659"/>
                    <a:pt x="569" y="660"/>
                  </a:cubicBezTo>
                  <a:lnTo>
                    <a:pt x="611" y="667"/>
                  </a:lnTo>
                  <a:cubicBezTo>
                    <a:pt x="612" y="667"/>
                    <a:pt x="613" y="667"/>
                    <a:pt x="614" y="667"/>
                  </a:cubicBezTo>
                  <a:lnTo>
                    <a:pt x="633" y="666"/>
                  </a:lnTo>
                  <a:lnTo>
                    <a:pt x="645" y="666"/>
                  </a:lnTo>
                  <a:lnTo>
                    <a:pt x="646" y="668"/>
                  </a:lnTo>
                  <a:lnTo>
                    <a:pt x="650" y="675"/>
                  </a:lnTo>
                  <a:lnTo>
                    <a:pt x="657" y="684"/>
                  </a:lnTo>
                  <a:cubicBezTo>
                    <a:pt x="658" y="687"/>
                    <a:pt x="661" y="688"/>
                    <a:pt x="663" y="689"/>
                  </a:cubicBezTo>
                  <a:lnTo>
                    <a:pt x="672" y="692"/>
                  </a:lnTo>
                  <a:cubicBezTo>
                    <a:pt x="674" y="693"/>
                    <a:pt x="677" y="693"/>
                    <a:pt x="679" y="693"/>
                  </a:cubicBezTo>
                  <a:lnTo>
                    <a:pt x="695" y="690"/>
                  </a:lnTo>
                  <a:cubicBezTo>
                    <a:pt x="696" y="689"/>
                    <a:pt x="696" y="689"/>
                    <a:pt x="697" y="689"/>
                  </a:cubicBezTo>
                  <a:lnTo>
                    <a:pt x="716" y="682"/>
                  </a:lnTo>
                  <a:lnTo>
                    <a:pt x="736" y="673"/>
                  </a:lnTo>
                  <a:lnTo>
                    <a:pt x="750" y="665"/>
                  </a:lnTo>
                  <a:cubicBezTo>
                    <a:pt x="752" y="665"/>
                    <a:pt x="753" y="663"/>
                    <a:pt x="755" y="662"/>
                  </a:cubicBezTo>
                  <a:lnTo>
                    <a:pt x="761" y="655"/>
                  </a:lnTo>
                  <a:cubicBezTo>
                    <a:pt x="762" y="653"/>
                    <a:pt x="763" y="651"/>
                    <a:pt x="764" y="648"/>
                  </a:cubicBezTo>
                  <a:lnTo>
                    <a:pt x="765" y="641"/>
                  </a:lnTo>
                  <a:cubicBezTo>
                    <a:pt x="765" y="641"/>
                    <a:pt x="765" y="640"/>
                    <a:pt x="765" y="639"/>
                  </a:cubicBezTo>
                  <a:lnTo>
                    <a:pt x="765" y="645"/>
                  </a:lnTo>
                  <a:lnTo>
                    <a:pt x="754" y="648"/>
                  </a:lnTo>
                  <a:lnTo>
                    <a:pt x="757" y="650"/>
                  </a:lnTo>
                  <a:lnTo>
                    <a:pt x="767" y="658"/>
                  </a:lnTo>
                  <a:lnTo>
                    <a:pt x="789" y="677"/>
                  </a:lnTo>
                  <a:cubicBezTo>
                    <a:pt x="790" y="678"/>
                    <a:pt x="791" y="678"/>
                    <a:pt x="793" y="679"/>
                  </a:cubicBezTo>
                  <a:lnTo>
                    <a:pt x="812" y="686"/>
                  </a:lnTo>
                  <a:lnTo>
                    <a:pt x="829" y="692"/>
                  </a:lnTo>
                  <a:lnTo>
                    <a:pt x="848" y="702"/>
                  </a:lnTo>
                  <a:cubicBezTo>
                    <a:pt x="849" y="702"/>
                    <a:pt x="849" y="703"/>
                    <a:pt x="850" y="703"/>
                  </a:cubicBezTo>
                  <a:lnTo>
                    <a:pt x="872" y="711"/>
                  </a:lnTo>
                  <a:cubicBezTo>
                    <a:pt x="874" y="712"/>
                    <a:pt x="877" y="712"/>
                    <a:pt x="880" y="711"/>
                  </a:cubicBezTo>
                  <a:lnTo>
                    <a:pt x="906" y="704"/>
                  </a:lnTo>
                  <a:cubicBezTo>
                    <a:pt x="907" y="704"/>
                    <a:pt x="907" y="704"/>
                    <a:pt x="908" y="704"/>
                  </a:cubicBezTo>
                  <a:lnTo>
                    <a:pt x="935" y="692"/>
                  </a:lnTo>
                  <a:lnTo>
                    <a:pt x="965" y="679"/>
                  </a:lnTo>
                  <a:lnTo>
                    <a:pt x="977" y="674"/>
                  </a:lnTo>
                  <a:lnTo>
                    <a:pt x="981" y="672"/>
                  </a:lnTo>
                  <a:lnTo>
                    <a:pt x="1014" y="659"/>
                  </a:lnTo>
                  <a:lnTo>
                    <a:pt x="1045" y="646"/>
                  </a:lnTo>
                  <a:lnTo>
                    <a:pt x="1066" y="637"/>
                  </a:lnTo>
                  <a:cubicBezTo>
                    <a:pt x="1066" y="636"/>
                    <a:pt x="1067" y="636"/>
                    <a:pt x="1068" y="636"/>
                  </a:cubicBezTo>
                  <a:lnTo>
                    <a:pt x="1084" y="626"/>
                  </a:lnTo>
                  <a:cubicBezTo>
                    <a:pt x="1085" y="625"/>
                    <a:pt x="1085" y="624"/>
                    <a:pt x="1086" y="624"/>
                  </a:cubicBezTo>
                  <a:lnTo>
                    <a:pt x="1101" y="608"/>
                  </a:lnTo>
                  <a:lnTo>
                    <a:pt x="1106" y="603"/>
                  </a:lnTo>
                  <a:lnTo>
                    <a:pt x="1108" y="603"/>
                  </a:lnTo>
                  <a:lnTo>
                    <a:pt x="1116" y="606"/>
                  </a:lnTo>
                  <a:lnTo>
                    <a:pt x="1132" y="617"/>
                  </a:lnTo>
                  <a:lnTo>
                    <a:pt x="1149" y="628"/>
                  </a:lnTo>
                  <a:cubicBezTo>
                    <a:pt x="1150" y="628"/>
                    <a:pt x="1152" y="629"/>
                    <a:pt x="1153" y="629"/>
                  </a:cubicBezTo>
                  <a:lnTo>
                    <a:pt x="1168" y="633"/>
                  </a:lnTo>
                  <a:cubicBezTo>
                    <a:pt x="1171" y="634"/>
                    <a:pt x="1175" y="634"/>
                    <a:pt x="1178" y="632"/>
                  </a:cubicBezTo>
                  <a:lnTo>
                    <a:pt x="1191" y="625"/>
                  </a:lnTo>
                  <a:cubicBezTo>
                    <a:pt x="1192" y="625"/>
                    <a:pt x="1193" y="624"/>
                    <a:pt x="1194" y="623"/>
                  </a:cubicBezTo>
                  <a:lnTo>
                    <a:pt x="1207" y="609"/>
                  </a:lnTo>
                  <a:lnTo>
                    <a:pt x="1218" y="594"/>
                  </a:lnTo>
                  <a:lnTo>
                    <a:pt x="1225" y="588"/>
                  </a:lnTo>
                  <a:lnTo>
                    <a:pt x="1229" y="591"/>
                  </a:lnTo>
                  <a:lnTo>
                    <a:pt x="1250" y="601"/>
                  </a:lnTo>
                  <a:cubicBezTo>
                    <a:pt x="1251" y="601"/>
                    <a:pt x="1253" y="602"/>
                    <a:pt x="1255" y="602"/>
                  </a:cubicBezTo>
                  <a:lnTo>
                    <a:pt x="1290" y="603"/>
                  </a:lnTo>
                  <a:lnTo>
                    <a:pt x="1325" y="602"/>
                  </a:lnTo>
                  <a:lnTo>
                    <a:pt x="1346" y="600"/>
                  </a:lnTo>
                  <a:cubicBezTo>
                    <a:pt x="1347" y="600"/>
                    <a:pt x="1347" y="599"/>
                    <a:pt x="1348" y="599"/>
                  </a:cubicBezTo>
                  <a:lnTo>
                    <a:pt x="1365" y="594"/>
                  </a:lnTo>
                  <a:cubicBezTo>
                    <a:pt x="1366" y="594"/>
                    <a:pt x="1367" y="594"/>
                    <a:pt x="1368" y="593"/>
                  </a:cubicBezTo>
                  <a:lnTo>
                    <a:pt x="1388" y="582"/>
                  </a:lnTo>
                  <a:lnTo>
                    <a:pt x="1397" y="575"/>
                  </a:lnTo>
                  <a:lnTo>
                    <a:pt x="1400" y="574"/>
                  </a:lnTo>
                  <a:lnTo>
                    <a:pt x="1409" y="568"/>
                  </a:lnTo>
                  <a:lnTo>
                    <a:pt x="1421" y="561"/>
                  </a:lnTo>
                  <a:cubicBezTo>
                    <a:pt x="1421" y="560"/>
                    <a:pt x="1422" y="560"/>
                    <a:pt x="1422" y="560"/>
                  </a:cubicBezTo>
                  <a:lnTo>
                    <a:pt x="1443" y="542"/>
                  </a:lnTo>
                  <a:lnTo>
                    <a:pt x="1461" y="530"/>
                  </a:lnTo>
                  <a:lnTo>
                    <a:pt x="1460" y="530"/>
                  </a:lnTo>
                  <a:lnTo>
                    <a:pt x="1464" y="531"/>
                  </a:lnTo>
                  <a:lnTo>
                    <a:pt x="1468" y="535"/>
                  </a:lnTo>
                  <a:cubicBezTo>
                    <a:pt x="1470" y="536"/>
                    <a:pt x="1473" y="537"/>
                    <a:pt x="1475" y="537"/>
                  </a:cubicBezTo>
                  <a:lnTo>
                    <a:pt x="1482" y="537"/>
                  </a:lnTo>
                  <a:cubicBezTo>
                    <a:pt x="1486" y="537"/>
                    <a:pt x="1489" y="536"/>
                    <a:pt x="1491" y="534"/>
                  </a:cubicBezTo>
                  <a:lnTo>
                    <a:pt x="1498" y="528"/>
                  </a:lnTo>
                  <a:lnTo>
                    <a:pt x="1507" y="519"/>
                  </a:lnTo>
                  <a:lnTo>
                    <a:pt x="1513" y="513"/>
                  </a:lnTo>
                  <a:lnTo>
                    <a:pt x="1516" y="511"/>
                  </a:lnTo>
                  <a:lnTo>
                    <a:pt x="1520" y="512"/>
                  </a:lnTo>
                  <a:lnTo>
                    <a:pt x="1529" y="517"/>
                  </a:lnTo>
                  <a:lnTo>
                    <a:pt x="1550" y="528"/>
                  </a:lnTo>
                  <a:lnTo>
                    <a:pt x="1563" y="534"/>
                  </a:lnTo>
                  <a:cubicBezTo>
                    <a:pt x="1564" y="534"/>
                    <a:pt x="1565" y="534"/>
                    <a:pt x="1566" y="534"/>
                  </a:cubicBezTo>
                  <a:lnTo>
                    <a:pt x="1575" y="536"/>
                  </a:lnTo>
                  <a:cubicBezTo>
                    <a:pt x="1576" y="537"/>
                    <a:pt x="1576" y="537"/>
                    <a:pt x="1577" y="537"/>
                  </a:cubicBezTo>
                  <a:lnTo>
                    <a:pt x="1587" y="537"/>
                  </a:lnTo>
                  <a:lnTo>
                    <a:pt x="1593" y="537"/>
                  </a:lnTo>
                  <a:lnTo>
                    <a:pt x="1614" y="540"/>
                  </a:lnTo>
                  <a:cubicBezTo>
                    <a:pt x="1615" y="540"/>
                    <a:pt x="1616" y="540"/>
                    <a:pt x="1617" y="540"/>
                  </a:cubicBezTo>
                  <a:lnTo>
                    <a:pt x="1642" y="537"/>
                  </a:lnTo>
                  <a:cubicBezTo>
                    <a:pt x="1645" y="536"/>
                    <a:pt x="1649" y="535"/>
                    <a:pt x="1651" y="532"/>
                  </a:cubicBezTo>
                  <a:lnTo>
                    <a:pt x="1660" y="521"/>
                  </a:lnTo>
                  <a:cubicBezTo>
                    <a:pt x="1660" y="520"/>
                    <a:pt x="1661" y="519"/>
                    <a:pt x="1662" y="518"/>
                  </a:cubicBezTo>
                  <a:lnTo>
                    <a:pt x="1669" y="503"/>
                  </a:lnTo>
                  <a:lnTo>
                    <a:pt x="1675" y="489"/>
                  </a:lnTo>
                  <a:lnTo>
                    <a:pt x="1680" y="483"/>
                  </a:lnTo>
                  <a:lnTo>
                    <a:pt x="1683" y="482"/>
                  </a:lnTo>
                  <a:lnTo>
                    <a:pt x="1691" y="484"/>
                  </a:lnTo>
                  <a:lnTo>
                    <a:pt x="1702" y="487"/>
                  </a:lnTo>
                  <a:cubicBezTo>
                    <a:pt x="1704" y="488"/>
                    <a:pt x="1707" y="488"/>
                    <a:pt x="1710" y="487"/>
                  </a:cubicBezTo>
                  <a:lnTo>
                    <a:pt x="1719" y="484"/>
                  </a:lnTo>
                  <a:cubicBezTo>
                    <a:pt x="1722" y="483"/>
                    <a:pt x="1725" y="480"/>
                    <a:pt x="1727" y="477"/>
                  </a:cubicBezTo>
                  <a:lnTo>
                    <a:pt x="1732" y="466"/>
                  </a:lnTo>
                  <a:cubicBezTo>
                    <a:pt x="1732" y="465"/>
                    <a:pt x="1732" y="465"/>
                    <a:pt x="1732" y="464"/>
                  </a:cubicBezTo>
                  <a:lnTo>
                    <a:pt x="1736" y="449"/>
                  </a:lnTo>
                  <a:lnTo>
                    <a:pt x="1743" y="417"/>
                  </a:lnTo>
                  <a:lnTo>
                    <a:pt x="1768" y="374"/>
                  </a:lnTo>
                  <a:lnTo>
                    <a:pt x="1779" y="349"/>
                  </a:lnTo>
                  <a:lnTo>
                    <a:pt x="1788" y="329"/>
                  </a:lnTo>
                  <a:lnTo>
                    <a:pt x="1800" y="318"/>
                  </a:lnTo>
                  <a:lnTo>
                    <a:pt x="1816" y="307"/>
                  </a:lnTo>
                  <a:lnTo>
                    <a:pt x="1841" y="297"/>
                  </a:lnTo>
                  <a:cubicBezTo>
                    <a:pt x="1842" y="297"/>
                    <a:pt x="1843" y="296"/>
                    <a:pt x="1843" y="296"/>
                  </a:cubicBezTo>
                  <a:lnTo>
                    <a:pt x="1868" y="281"/>
                  </a:lnTo>
                  <a:cubicBezTo>
                    <a:pt x="1870" y="280"/>
                    <a:pt x="1872" y="278"/>
                    <a:pt x="1873" y="276"/>
                  </a:cubicBezTo>
                  <a:lnTo>
                    <a:pt x="1880" y="263"/>
                  </a:lnTo>
                  <a:cubicBezTo>
                    <a:pt x="1881" y="262"/>
                    <a:pt x="1881" y="261"/>
                    <a:pt x="1881" y="260"/>
                  </a:cubicBezTo>
                  <a:lnTo>
                    <a:pt x="1885" y="245"/>
                  </a:lnTo>
                  <a:lnTo>
                    <a:pt x="1889" y="232"/>
                  </a:lnTo>
                  <a:lnTo>
                    <a:pt x="1890" y="231"/>
                  </a:lnTo>
                  <a:lnTo>
                    <a:pt x="1900" y="236"/>
                  </a:lnTo>
                  <a:lnTo>
                    <a:pt x="1914" y="243"/>
                  </a:lnTo>
                  <a:cubicBezTo>
                    <a:pt x="1916" y="243"/>
                    <a:pt x="1918" y="244"/>
                    <a:pt x="1919" y="244"/>
                  </a:cubicBezTo>
                  <a:lnTo>
                    <a:pt x="1930" y="244"/>
                  </a:lnTo>
                  <a:cubicBezTo>
                    <a:pt x="1934" y="244"/>
                    <a:pt x="1938" y="242"/>
                    <a:pt x="1940" y="239"/>
                  </a:cubicBezTo>
                  <a:lnTo>
                    <a:pt x="1948" y="230"/>
                  </a:lnTo>
                  <a:cubicBezTo>
                    <a:pt x="1949" y="229"/>
                    <a:pt x="1950" y="228"/>
                    <a:pt x="1951" y="227"/>
                  </a:cubicBezTo>
                  <a:lnTo>
                    <a:pt x="1957" y="213"/>
                  </a:lnTo>
                  <a:lnTo>
                    <a:pt x="1971" y="188"/>
                  </a:lnTo>
                  <a:lnTo>
                    <a:pt x="1986" y="179"/>
                  </a:lnTo>
                  <a:lnTo>
                    <a:pt x="2004" y="169"/>
                  </a:lnTo>
                  <a:lnTo>
                    <a:pt x="2025" y="161"/>
                  </a:lnTo>
                  <a:lnTo>
                    <a:pt x="2042" y="151"/>
                  </a:lnTo>
                  <a:cubicBezTo>
                    <a:pt x="2043" y="151"/>
                    <a:pt x="2043" y="150"/>
                    <a:pt x="2044" y="150"/>
                  </a:cubicBezTo>
                  <a:lnTo>
                    <a:pt x="2055" y="141"/>
                  </a:lnTo>
                  <a:cubicBezTo>
                    <a:pt x="2055" y="140"/>
                    <a:pt x="2056" y="140"/>
                    <a:pt x="2057" y="139"/>
                  </a:cubicBezTo>
                  <a:lnTo>
                    <a:pt x="2064" y="131"/>
                  </a:lnTo>
                  <a:lnTo>
                    <a:pt x="2076" y="118"/>
                  </a:lnTo>
                  <a:lnTo>
                    <a:pt x="2087" y="111"/>
                  </a:lnTo>
                  <a:lnTo>
                    <a:pt x="2102" y="102"/>
                  </a:lnTo>
                  <a:lnTo>
                    <a:pt x="2115" y="95"/>
                  </a:lnTo>
                  <a:lnTo>
                    <a:pt x="2120" y="92"/>
                  </a:lnTo>
                  <a:lnTo>
                    <a:pt x="2138" y="82"/>
                  </a:lnTo>
                  <a:lnTo>
                    <a:pt x="2156" y="68"/>
                  </a:lnTo>
                  <a:lnTo>
                    <a:pt x="2172" y="59"/>
                  </a:lnTo>
                  <a:lnTo>
                    <a:pt x="2183" y="56"/>
                  </a:lnTo>
                  <a:lnTo>
                    <a:pt x="2190" y="59"/>
                  </a:lnTo>
                  <a:lnTo>
                    <a:pt x="2202" y="69"/>
                  </a:lnTo>
                  <a:lnTo>
                    <a:pt x="2213" y="82"/>
                  </a:lnTo>
                  <a:cubicBezTo>
                    <a:pt x="2214" y="83"/>
                    <a:pt x="2215" y="84"/>
                    <a:pt x="2217" y="85"/>
                  </a:cubicBezTo>
                  <a:lnTo>
                    <a:pt x="2229" y="92"/>
                  </a:lnTo>
                  <a:cubicBezTo>
                    <a:pt x="2231" y="93"/>
                    <a:pt x="2234" y="94"/>
                    <a:pt x="2237" y="94"/>
                  </a:cubicBezTo>
                  <a:lnTo>
                    <a:pt x="2249" y="93"/>
                  </a:lnTo>
                  <a:cubicBezTo>
                    <a:pt x="2251" y="93"/>
                    <a:pt x="2252" y="92"/>
                    <a:pt x="2254" y="91"/>
                  </a:cubicBezTo>
                  <a:lnTo>
                    <a:pt x="2266" y="84"/>
                  </a:lnTo>
                  <a:lnTo>
                    <a:pt x="2277" y="78"/>
                  </a:lnTo>
                  <a:lnTo>
                    <a:pt x="2284" y="75"/>
                  </a:lnTo>
                  <a:lnTo>
                    <a:pt x="2307" y="82"/>
                  </a:lnTo>
                  <a:lnTo>
                    <a:pt x="2330" y="93"/>
                  </a:lnTo>
                  <a:cubicBezTo>
                    <a:pt x="2331" y="93"/>
                    <a:pt x="2331" y="93"/>
                    <a:pt x="2332" y="93"/>
                  </a:cubicBezTo>
                  <a:lnTo>
                    <a:pt x="2339" y="95"/>
                  </a:lnTo>
                  <a:lnTo>
                    <a:pt x="2343" y="96"/>
                  </a:lnTo>
                  <a:lnTo>
                    <a:pt x="2352" y="100"/>
                  </a:lnTo>
                  <a:lnTo>
                    <a:pt x="2375" y="112"/>
                  </a:lnTo>
                  <a:lnTo>
                    <a:pt x="2400" y="130"/>
                  </a:lnTo>
                  <a:lnTo>
                    <a:pt x="2417" y="157"/>
                  </a:lnTo>
                  <a:lnTo>
                    <a:pt x="2423" y="172"/>
                  </a:lnTo>
                  <a:lnTo>
                    <a:pt x="2428" y="182"/>
                  </a:lnTo>
                  <a:lnTo>
                    <a:pt x="2428" y="185"/>
                  </a:lnTo>
                  <a:cubicBezTo>
                    <a:pt x="2426" y="188"/>
                    <a:pt x="2426" y="193"/>
                    <a:pt x="2427" y="197"/>
                  </a:cubicBezTo>
                  <a:lnTo>
                    <a:pt x="2429" y="203"/>
                  </a:lnTo>
                  <a:cubicBezTo>
                    <a:pt x="2429" y="204"/>
                    <a:pt x="2430" y="205"/>
                    <a:pt x="2431" y="206"/>
                  </a:cubicBezTo>
                  <a:lnTo>
                    <a:pt x="2443" y="223"/>
                  </a:lnTo>
                  <a:lnTo>
                    <a:pt x="2462" y="246"/>
                  </a:lnTo>
                  <a:lnTo>
                    <a:pt x="2488" y="274"/>
                  </a:lnTo>
                  <a:lnTo>
                    <a:pt x="2502" y="289"/>
                  </a:lnTo>
                  <a:cubicBezTo>
                    <a:pt x="2503" y="289"/>
                    <a:pt x="2503" y="290"/>
                    <a:pt x="2504" y="290"/>
                  </a:cubicBezTo>
                  <a:lnTo>
                    <a:pt x="2518" y="300"/>
                  </a:lnTo>
                  <a:cubicBezTo>
                    <a:pt x="2519" y="301"/>
                    <a:pt x="2521" y="302"/>
                    <a:pt x="2523" y="303"/>
                  </a:cubicBezTo>
                  <a:lnTo>
                    <a:pt x="2552" y="308"/>
                  </a:lnTo>
                  <a:lnTo>
                    <a:pt x="2573" y="309"/>
                  </a:lnTo>
                  <a:lnTo>
                    <a:pt x="2570" y="306"/>
                  </a:lnTo>
                  <a:cubicBezTo>
                    <a:pt x="2570" y="307"/>
                    <a:pt x="2570" y="308"/>
                    <a:pt x="2570" y="309"/>
                  </a:cubicBezTo>
                  <a:lnTo>
                    <a:pt x="2571" y="315"/>
                  </a:lnTo>
                  <a:cubicBezTo>
                    <a:pt x="2572" y="318"/>
                    <a:pt x="2574" y="321"/>
                    <a:pt x="2576" y="323"/>
                  </a:cubicBezTo>
                  <a:lnTo>
                    <a:pt x="2580" y="326"/>
                  </a:lnTo>
                  <a:cubicBezTo>
                    <a:pt x="2584" y="328"/>
                    <a:pt x="2588" y="329"/>
                    <a:pt x="2591" y="328"/>
                  </a:cubicBezTo>
                  <a:lnTo>
                    <a:pt x="2600" y="326"/>
                  </a:lnTo>
                  <a:cubicBezTo>
                    <a:pt x="2601" y="326"/>
                    <a:pt x="2602" y="326"/>
                    <a:pt x="2603" y="326"/>
                  </a:cubicBezTo>
                  <a:lnTo>
                    <a:pt x="2614" y="321"/>
                  </a:lnTo>
                  <a:lnTo>
                    <a:pt x="2624" y="317"/>
                  </a:lnTo>
                  <a:lnTo>
                    <a:pt x="2626" y="316"/>
                  </a:lnTo>
                  <a:lnTo>
                    <a:pt x="2636" y="324"/>
                  </a:lnTo>
                  <a:lnTo>
                    <a:pt x="2647" y="337"/>
                  </a:lnTo>
                  <a:cubicBezTo>
                    <a:pt x="2648" y="338"/>
                    <a:pt x="2649" y="339"/>
                    <a:pt x="2650" y="340"/>
                  </a:cubicBezTo>
                  <a:lnTo>
                    <a:pt x="2663" y="348"/>
                  </a:lnTo>
                  <a:cubicBezTo>
                    <a:pt x="2666" y="349"/>
                    <a:pt x="2669" y="350"/>
                    <a:pt x="2672" y="350"/>
                  </a:cubicBezTo>
                  <a:lnTo>
                    <a:pt x="2685" y="348"/>
                  </a:lnTo>
                  <a:cubicBezTo>
                    <a:pt x="2689" y="347"/>
                    <a:pt x="2691" y="346"/>
                    <a:pt x="2694" y="343"/>
                  </a:cubicBezTo>
                  <a:lnTo>
                    <a:pt x="2701" y="335"/>
                  </a:lnTo>
                  <a:lnTo>
                    <a:pt x="2710" y="322"/>
                  </a:lnTo>
                  <a:lnTo>
                    <a:pt x="2725" y="300"/>
                  </a:lnTo>
                  <a:lnTo>
                    <a:pt x="2749" y="287"/>
                  </a:lnTo>
                  <a:lnTo>
                    <a:pt x="2773" y="275"/>
                  </a:lnTo>
                  <a:cubicBezTo>
                    <a:pt x="2776" y="274"/>
                    <a:pt x="2778" y="273"/>
                    <a:pt x="2779" y="270"/>
                  </a:cubicBezTo>
                  <a:lnTo>
                    <a:pt x="2790" y="252"/>
                  </a:lnTo>
                  <a:lnTo>
                    <a:pt x="2797" y="242"/>
                  </a:lnTo>
                  <a:lnTo>
                    <a:pt x="2813" y="237"/>
                  </a:lnTo>
                  <a:lnTo>
                    <a:pt x="2834" y="238"/>
                  </a:lnTo>
                  <a:lnTo>
                    <a:pt x="2854" y="246"/>
                  </a:lnTo>
                  <a:lnTo>
                    <a:pt x="2876" y="261"/>
                  </a:lnTo>
                  <a:lnTo>
                    <a:pt x="2900" y="278"/>
                  </a:lnTo>
                  <a:lnTo>
                    <a:pt x="2924" y="294"/>
                  </a:lnTo>
                  <a:cubicBezTo>
                    <a:pt x="2926" y="295"/>
                    <a:pt x="2927" y="295"/>
                    <a:pt x="2929" y="296"/>
                  </a:cubicBezTo>
                  <a:lnTo>
                    <a:pt x="2953" y="301"/>
                  </a:lnTo>
                  <a:lnTo>
                    <a:pt x="2972" y="303"/>
                  </a:lnTo>
                  <a:lnTo>
                    <a:pt x="2977" y="303"/>
                  </a:lnTo>
                  <a:cubicBezTo>
                    <a:pt x="2981" y="303"/>
                    <a:pt x="2984" y="301"/>
                    <a:pt x="2987" y="299"/>
                  </a:cubicBezTo>
                  <a:lnTo>
                    <a:pt x="2989" y="297"/>
                  </a:lnTo>
                  <a:lnTo>
                    <a:pt x="2968" y="282"/>
                  </a:lnTo>
                  <a:lnTo>
                    <a:pt x="2967" y="284"/>
                  </a:lnTo>
                  <a:lnTo>
                    <a:pt x="2961" y="298"/>
                  </a:lnTo>
                  <a:lnTo>
                    <a:pt x="2951" y="320"/>
                  </a:lnTo>
                  <a:lnTo>
                    <a:pt x="2937" y="352"/>
                  </a:lnTo>
                  <a:lnTo>
                    <a:pt x="2920" y="391"/>
                  </a:lnTo>
                  <a:lnTo>
                    <a:pt x="2903" y="441"/>
                  </a:lnTo>
                  <a:lnTo>
                    <a:pt x="2894" y="472"/>
                  </a:lnTo>
                  <a:lnTo>
                    <a:pt x="2883" y="508"/>
                  </a:lnTo>
                  <a:lnTo>
                    <a:pt x="2861" y="588"/>
                  </a:lnTo>
                  <a:lnTo>
                    <a:pt x="2839" y="665"/>
                  </a:lnTo>
                  <a:lnTo>
                    <a:pt x="2831" y="697"/>
                  </a:lnTo>
                  <a:lnTo>
                    <a:pt x="2824" y="721"/>
                  </a:lnTo>
                  <a:lnTo>
                    <a:pt x="2819" y="738"/>
                  </a:lnTo>
                  <a:lnTo>
                    <a:pt x="2816" y="749"/>
                  </a:lnTo>
                  <a:lnTo>
                    <a:pt x="2813" y="760"/>
                  </a:lnTo>
                  <a:cubicBezTo>
                    <a:pt x="2812" y="761"/>
                    <a:pt x="2812" y="762"/>
                    <a:pt x="2812" y="763"/>
                  </a:cubicBezTo>
                  <a:lnTo>
                    <a:pt x="2812" y="764"/>
                  </a:lnTo>
                  <a:lnTo>
                    <a:pt x="2839" y="764"/>
                  </a:lnTo>
                  <a:lnTo>
                    <a:pt x="2839" y="763"/>
                  </a:lnTo>
                  <a:lnTo>
                    <a:pt x="2865" y="763"/>
                  </a:lnTo>
                  <a:lnTo>
                    <a:pt x="2865" y="764"/>
                  </a:lnTo>
                  <a:lnTo>
                    <a:pt x="2785" y="764"/>
                  </a:lnTo>
                  <a:lnTo>
                    <a:pt x="2785" y="763"/>
                  </a:lnTo>
                  <a:cubicBezTo>
                    <a:pt x="2785" y="760"/>
                    <a:pt x="2786" y="756"/>
                    <a:pt x="2787" y="753"/>
                  </a:cubicBezTo>
                  <a:lnTo>
                    <a:pt x="2790" y="742"/>
                  </a:lnTo>
                  <a:lnTo>
                    <a:pt x="2793" y="730"/>
                  </a:lnTo>
                  <a:lnTo>
                    <a:pt x="2798" y="713"/>
                  </a:lnTo>
                  <a:lnTo>
                    <a:pt x="2805" y="691"/>
                  </a:lnTo>
                  <a:lnTo>
                    <a:pt x="2813" y="657"/>
                  </a:lnTo>
                  <a:lnTo>
                    <a:pt x="2835" y="581"/>
                  </a:lnTo>
                  <a:lnTo>
                    <a:pt x="2857" y="500"/>
                  </a:lnTo>
                  <a:lnTo>
                    <a:pt x="2868" y="464"/>
                  </a:lnTo>
                  <a:lnTo>
                    <a:pt x="2878" y="432"/>
                  </a:lnTo>
                  <a:lnTo>
                    <a:pt x="2896" y="380"/>
                  </a:lnTo>
                  <a:lnTo>
                    <a:pt x="2913" y="341"/>
                  </a:lnTo>
                  <a:lnTo>
                    <a:pt x="2927" y="310"/>
                  </a:lnTo>
                  <a:lnTo>
                    <a:pt x="2936" y="288"/>
                  </a:lnTo>
                  <a:lnTo>
                    <a:pt x="2943" y="272"/>
                  </a:lnTo>
                  <a:lnTo>
                    <a:pt x="2944" y="270"/>
                  </a:lnTo>
                  <a:lnTo>
                    <a:pt x="3008" y="316"/>
                  </a:lnTo>
                  <a:lnTo>
                    <a:pt x="3006" y="318"/>
                  </a:lnTo>
                  <a:cubicBezTo>
                    <a:pt x="2998" y="325"/>
                    <a:pt x="2988" y="329"/>
                    <a:pt x="2977" y="329"/>
                  </a:cubicBezTo>
                  <a:lnTo>
                    <a:pt x="2969" y="329"/>
                  </a:lnTo>
                  <a:lnTo>
                    <a:pt x="2947" y="327"/>
                  </a:lnTo>
                  <a:lnTo>
                    <a:pt x="2923" y="322"/>
                  </a:lnTo>
                  <a:cubicBezTo>
                    <a:pt x="2919" y="321"/>
                    <a:pt x="2914" y="319"/>
                    <a:pt x="2910" y="316"/>
                  </a:cubicBezTo>
                  <a:lnTo>
                    <a:pt x="2884" y="300"/>
                  </a:lnTo>
                  <a:lnTo>
                    <a:pt x="2861" y="283"/>
                  </a:lnTo>
                  <a:lnTo>
                    <a:pt x="2841" y="270"/>
                  </a:lnTo>
                  <a:lnTo>
                    <a:pt x="2828" y="264"/>
                  </a:lnTo>
                  <a:lnTo>
                    <a:pt x="2817" y="264"/>
                  </a:lnTo>
                  <a:lnTo>
                    <a:pt x="2814" y="265"/>
                  </a:lnTo>
                  <a:lnTo>
                    <a:pt x="2813" y="266"/>
                  </a:lnTo>
                  <a:lnTo>
                    <a:pt x="2802" y="284"/>
                  </a:lnTo>
                  <a:cubicBezTo>
                    <a:pt x="2798" y="291"/>
                    <a:pt x="2792" y="296"/>
                    <a:pt x="2785" y="300"/>
                  </a:cubicBezTo>
                  <a:lnTo>
                    <a:pt x="2761" y="311"/>
                  </a:lnTo>
                  <a:lnTo>
                    <a:pt x="2743" y="320"/>
                  </a:lnTo>
                  <a:lnTo>
                    <a:pt x="2732" y="337"/>
                  </a:lnTo>
                  <a:lnTo>
                    <a:pt x="2721" y="353"/>
                  </a:lnTo>
                  <a:lnTo>
                    <a:pt x="2714" y="361"/>
                  </a:lnTo>
                  <a:cubicBezTo>
                    <a:pt x="2707" y="368"/>
                    <a:pt x="2699" y="373"/>
                    <a:pt x="2690" y="374"/>
                  </a:cubicBezTo>
                  <a:lnTo>
                    <a:pt x="2677" y="376"/>
                  </a:lnTo>
                  <a:cubicBezTo>
                    <a:pt x="2667" y="377"/>
                    <a:pt x="2658" y="376"/>
                    <a:pt x="2650" y="371"/>
                  </a:cubicBezTo>
                  <a:lnTo>
                    <a:pt x="2637" y="363"/>
                  </a:lnTo>
                  <a:cubicBezTo>
                    <a:pt x="2633" y="360"/>
                    <a:pt x="2630" y="358"/>
                    <a:pt x="2627" y="354"/>
                  </a:cubicBezTo>
                  <a:lnTo>
                    <a:pt x="2618" y="343"/>
                  </a:lnTo>
                  <a:lnTo>
                    <a:pt x="2618" y="344"/>
                  </a:lnTo>
                  <a:lnTo>
                    <a:pt x="2630" y="343"/>
                  </a:lnTo>
                  <a:lnTo>
                    <a:pt x="2625" y="345"/>
                  </a:lnTo>
                  <a:lnTo>
                    <a:pt x="2614" y="350"/>
                  </a:lnTo>
                  <a:cubicBezTo>
                    <a:pt x="2611" y="351"/>
                    <a:pt x="2609" y="352"/>
                    <a:pt x="2606" y="353"/>
                  </a:cubicBezTo>
                  <a:lnTo>
                    <a:pt x="2597" y="355"/>
                  </a:lnTo>
                  <a:cubicBezTo>
                    <a:pt x="2586" y="357"/>
                    <a:pt x="2574" y="354"/>
                    <a:pt x="2564" y="347"/>
                  </a:cubicBezTo>
                  <a:lnTo>
                    <a:pt x="2560" y="344"/>
                  </a:lnTo>
                  <a:cubicBezTo>
                    <a:pt x="2552" y="338"/>
                    <a:pt x="2547" y="329"/>
                    <a:pt x="2545" y="319"/>
                  </a:cubicBezTo>
                  <a:lnTo>
                    <a:pt x="2544" y="313"/>
                  </a:lnTo>
                  <a:cubicBezTo>
                    <a:pt x="2544" y="311"/>
                    <a:pt x="2543" y="309"/>
                    <a:pt x="2543" y="306"/>
                  </a:cubicBezTo>
                  <a:lnTo>
                    <a:pt x="2543" y="317"/>
                  </a:lnTo>
                  <a:lnTo>
                    <a:pt x="2561" y="335"/>
                  </a:lnTo>
                  <a:lnTo>
                    <a:pt x="2548" y="334"/>
                  </a:lnTo>
                  <a:lnTo>
                    <a:pt x="2519" y="329"/>
                  </a:lnTo>
                  <a:cubicBezTo>
                    <a:pt x="2513" y="328"/>
                    <a:pt x="2507" y="326"/>
                    <a:pt x="2502" y="322"/>
                  </a:cubicBezTo>
                  <a:lnTo>
                    <a:pt x="2488" y="312"/>
                  </a:lnTo>
                  <a:cubicBezTo>
                    <a:pt x="2486" y="311"/>
                    <a:pt x="2485" y="309"/>
                    <a:pt x="2483" y="308"/>
                  </a:cubicBezTo>
                  <a:lnTo>
                    <a:pt x="2468" y="292"/>
                  </a:lnTo>
                  <a:lnTo>
                    <a:pt x="2442" y="264"/>
                  </a:lnTo>
                  <a:lnTo>
                    <a:pt x="2421" y="239"/>
                  </a:lnTo>
                  <a:lnTo>
                    <a:pt x="2409" y="222"/>
                  </a:lnTo>
                  <a:cubicBezTo>
                    <a:pt x="2407" y="218"/>
                    <a:pt x="2405" y="215"/>
                    <a:pt x="2404" y="211"/>
                  </a:cubicBezTo>
                  <a:lnTo>
                    <a:pt x="2402" y="205"/>
                  </a:lnTo>
                  <a:cubicBezTo>
                    <a:pt x="2398" y="193"/>
                    <a:pt x="2399" y="181"/>
                    <a:pt x="2406" y="170"/>
                  </a:cubicBezTo>
                  <a:lnTo>
                    <a:pt x="2401" y="177"/>
                  </a:lnTo>
                  <a:lnTo>
                    <a:pt x="2401" y="188"/>
                  </a:lnTo>
                  <a:lnTo>
                    <a:pt x="2399" y="182"/>
                  </a:lnTo>
                  <a:lnTo>
                    <a:pt x="2393" y="169"/>
                  </a:lnTo>
                  <a:lnTo>
                    <a:pt x="2380" y="148"/>
                  </a:lnTo>
                  <a:lnTo>
                    <a:pt x="2361" y="135"/>
                  </a:lnTo>
                  <a:lnTo>
                    <a:pt x="2342" y="125"/>
                  </a:lnTo>
                  <a:lnTo>
                    <a:pt x="2337" y="122"/>
                  </a:lnTo>
                  <a:lnTo>
                    <a:pt x="2331" y="121"/>
                  </a:lnTo>
                  <a:lnTo>
                    <a:pt x="2324" y="119"/>
                  </a:lnTo>
                  <a:cubicBezTo>
                    <a:pt x="2323" y="118"/>
                    <a:pt x="2321" y="118"/>
                    <a:pt x="2319" y="117"/>
                  </a:cubicBezTo>
                  <a:lnTo>
                    <a:pt x="2298" y="107"/>
                  </a:lnTo>
                  <a:lnTo>
                    <a:pt x="2284" y="103"/>
                  </a:lnTo>
                  <a:lnTo>
                    <a:pt x="2288" y="102"/>
                  </a:lnTo>
                  <a:lnTo>
                    <a:pt x="2280" y="107"/>
                  </a:lnTo>
                  <a:lnTo>
                    <a:pt x="2268" y="114"/>
                  </a:lnTo>
                  <a:cubicBezTo>
                    <a:pt x="2262" y="117"/>
                    <a:pt x="2257" y="119"/>
                    <a:pt x="2251" y="119"/>
                  </a:cubicBezTo>
                  <a:lnTo>
                    <a:pt x="2239" y="120"/>
                  </a:lnTo>
                  <a:cubicBezTo>
                    <a:pt x="2231" y="121"/>
                    <a:pt x="2222" y="119"/>
                    <a:pt x="2215" y="115"/>
                  </a:cubicBezTo>
                  <a:lnTo>
                    <a:pt x="2203" y="108"/>
                  </a:lnTo>
                  <a:cubicBezTo>
                    <a:pt x="2199" y="106"/>
                    <a:pt x="2196" y="103"/>
                    <a:pt x="2193" y="99"/>
                  </a:cubicBezTo>
                  <a:lnTo>
                    <a:pt x="2183" y="88"/>
                  </a:lnTo>
                  <a:lnTo>
                    <a:pt x="2176" y="82"/>
                  </a:lnTo>
                  <a:lnTo>
                    <a:pt x="2181" y="84"/>
                  </a:lnTo>
                  <a:lnTo>
                    <a:pt x="2183" y="83"/>
                  </a:lnTo>
                  <a:lnTo>
                    <a:pt x="2172" y="90"/>
                  </a:lnTo>
                  <a:lnTo>
                    <a:pt x="2152" y="104"/>
                  </a:lnTo>
                  <a:lnTo>
                    <a:pt x="2132" y="116"/>
                  </a:lnTo>
                  <a:lnTo>
                    <a:pt x="2127" y="119"/>
                  </a:lnTo>
                  <a:lnTo>
                    <a:pt x="2116" y="125"/>
                  </a:lnTo>
                  <a:lnTo>
                    <a:pt x="2101" y="134"/>
                  </a:lnTo>
                  <a:lnTo>
                    <a:pt x="2093" y="139"/>
                  </a:lnTo>
                  <a:lnTo>
                    <a:pt x="2084" y="149"/>
                  </a:lnTo>
                  <a:lnTo>
                    <a:pt x="2077" y="157"/>
                  </a:lnTo>
                  <a:cubicBezTo>
                    <a:pt x="2075" y="158"/>
                    <a:pt x="2074" y="160"/>
                    <a:pt x="2072" y="161"/>
                  </a:cubicBezTo>
                  <a:lnTo>
                    <a:pt x="2061" y="170"/>
                  </a:lnTo>
                  <a:cubicBezTo>
                    <a:pt x="2059" y="172"/>
                    <a:pt x="2057" y="173"/>
                    <a:pt x="2055" y="174"/>
                  </a:cubicBezTo>
                  <a:lnTo>
                    <a:pt x="2035" y="185"/>
                  </a:lnTo>
                  <a:lnTo>
                    <a:pt x="2016" y="193"/>
                  </a:lnTo>
                  <a:lnTo>
                    <a:pt x="2000" y="201"/>
                  </a:lnTo>
                  <a:lnTo>
                    <a:pt x="1991" y="207"/>
                  </a:lnTo>
                  <a:lnTo>
                    <a:pt x="1981" y="223"/>
                  </a:lnTo>
                  <a:lnTo>
                    <a:pt x="1975" y="237"/>
                  </a:lnTo>
                  <a:cubicBezTo>
                    <a:pt x="1974" y="241"/>
                    <a:pt x="1971" y="245"/>
                    <a:pt x="1968" y="248"/>
                  </a:cubicBezTo>
                  <a:lnTo>
                    <a:pt x="1960" y="257"/>
                  </a:lnTo>
                  <a:cubicBezTo>
                    <a:pt x="1953" y="266"/>
                    <a:pt x="1942" y="270"/>
                    <a:pt x="1930" y="270"/>
                  </a:cubicBezTo>
                  <a:lnTo>
                    <a:pt x="1919" y="270"/>
                  </a:lnTo>
                  <a:cubicBezTo>
                    <a:pt x="1914" y="270"/>
                    <a:pt x="1908" y="269"/>
                    <a:pt x="1903" y="267"/>
                  </a:cubicBezTo>
                  <a:lnTo>
                    <a:pt x="1888" y="260"/>
                  </a:lnTo>
                  <a:lnTo>
                    <a:pt x="1883" y="257"/>
                  </a:lnTo>
                  <a:lnTo>
                    <a:pt x="1904" y="257"/>
                  </a:lnTo>
                  <a:lnTo>
                    <a:pt x="1913" y="243"/>
                  </a:lnTo>
                  <a:lnTo>
                    <a:pt x="1911" y="252"/>
                  </a:lnTo>
                  <a:lnTo>
                    <a:pt x="1907" y="267"/>
                  </a:lnTo>
                  <a:cubicBezTo>
                    <a:pt x="1906" y="270"/>
                    <a:pt x="1905" y="273"/>
                    <a:pt x="1904" y="275"/>
                  </a:cubicBezTo>
                  <a:lnTo>
                    <a:pt x="1897" y="288"/>
                  </a:lnTo>
                  <a:cubicBezTo>
                    <a:pt x="1893" y="295"/>
                    <a:pt x="1888" y="300"/>
                    <a:pt x="1882" y="304"/>
                  </a:cubicBezTo>
                  <a:lnTo>
                    <a:pt x="1857" y="319"/>
                  </a:lnTo>
                  <a:cubicBezTo>
                    <a:pt x="1855" y="320"/>
                    <a:pt x="1853" y="321"/>
                    <a:pt x="1852" y="322"/>
                  </a:cubicBezTo>
                  <a:lnTo>
                    <a:pt x="1828" y="331"/>
                  </a:lnTo>
                  <a:lnTo>
                    <a:pt x="1817" y="339"/>
                  </a:lnTo>
                  <a:lnTo>
                    <a:pt x="1810" y="345"/>
                  </a:lnTo>
                  <a:lnTo>
                    <a:pt x="1803" y="359"/>
                  </a:lnTo>
                  <a:lnTo>
                    <a:pt x="1791" y="387"/>
                  </a:lnTo>
                  <a:lnTo>
                    <a:pt x="1768" y="427"/>
                  </a:lnTo>
                  <a:lnTo>
                    <a:pt x="1762" y="456"/>
                  </a:lnTo>
                  <a:lnTo>
                    <a:pt x="1758" y="471"/>
                  </a:lnTo>
                  <a:cubicBezTo>
                    <a:pt x="1758" y="473"/>
                    <a:pt x="1757" y="475"/>
                    <a:pt x="1756" y="477"/>
                  </a:cubicBezTo>
                  <a:lnTo>
                    <a:pt x="1751" y="488"/>
                  </a:lnTo>
                  <a:cubicBezTo>
                    <a:pt x="1746" y="498"/>
                    <a:pt x="1738" y="506"/>
                    <a:pt x="1727" y="509"/>
                  </a:cubicBezTo>
                  <a:lnTo>
                    <a:pt x="1718" y="512"/>
                  </a:lnTo>
                  <a:cubicBezTo>
                    <a:pt x="1711" y="515"/>
                    <a:pt x="1703" y="515"/>
                    <a:pt x="1695" y="513"/>
                  </a:cubicBezTo>
                  <a:lnTo>
                    <a:pt x="1685" y="510"/>
                  </a:lnTo>
                  <a:lnTo>
                    <a:pt x="1683" y="510"/>
                  </a:lnTo>
                  <a:lnTo>
                    <a:pt x="1695" y="507"/>
                  </a:lnTo>
                  <a:lnTo>
                    <a:pt x="1698" y="503"/>
                  </a:lnTo>
                  <a:lnTo>
                    <a:pt x="1693" y="514"/>
                  </a:lnTo>
                  <a:lnTo>
                    <a:pt x="1686" y="529"/>
                  </a:lnTo>
                  <a:cubicBezTo>
                    <a:pt x="1684" y="532"/>
                    <a:pt x="1683" y="535"/>
                    <a:pt x="1680" y="538"/>
                  </a:cubicBezTo>
                  <a:lnTo>
                    <a:pt x="1671" y="549"/>
                  </a:lnTo>
                  <a:cubicBezTo>
                    <a:pt x="1665" y="557"/>
                    <a:pt x="1655" y="562"/>
                    <a:pt x="1645" y="563"/>
                  </a:cubicBezTo>
                  <a:lnTo>
                    <a:pt x="1620" y="566"/>
                  </a:lnTo>
                  <a:cubicBezTo>
                    <a:pt x="1617" y="567"/>
                    <a:pt x="1613" y="567"/>
                    <a:pt x="1610" y="566"/>
                  </a:cubicBezTo>
                  <a:lnTo>
                    <a:pt x="1593" y="563"/>
                  </a:lnTo>
                  <a:lnTo>
                    <a:pt x="1587" y="563"/>
                  </a:lnTo>
                  <a:lnTo>
                    <a:pt x="1577" y="563"/>
                  </a:lnTo>
                  <a:cubicBezTo>
                    <a:pt x="1575" y="563"/>
                    <a:pt x="1572" y="563"/>
                    <a:pt x="1569" y="563"/>
                  </a:cubicBezTo>
                  <a:lnTo>
                    <a:pt x="1560" y="561"/>
                  </a:lnTo>
                  <a:cubicBezTo>
                    <a:pt x="1557" y="560"/>
                    <a:pt x="1555" y="559"/>
                    <a:pt x="1553" y="558"/>
                  </a:cubicBezTo>
                  <a:lnTo>
                    <a:pt x="1538" y="552"/>
                  </a:lnTo>
                  <a:lnTo>
                    <a:pt x="1516" y="541"/>
                  </a:lnTo>
                  <a:lnTo>
                    <a:pt x="1511" y="537"/>
                  </a:lnTo>
                  <a:lnTo>
                    <a:pt x="1519" y="539"/>
                  </a:lnTo>
                  <a:lnTo>
                    <a:pt x="1529" y="535"/>
                  </a:lnTo>
                  <a:lnTo>
                    <a:pt x="1526" y="538"/>
                  </a:lnTo>
                  <a:lnTo>
                    <a:pt x="1515" y="548"/>
                  </a:lnTo>
                  <a:lnTo>
                    <a:pt x="1508" y="554"/>
                  </a:lnTo>
                  <a:cubicBezTo>
                    <a:pt x="1501" y="560"/>
                    <a:pt x="1492" y="563"/>
                    <a:pt x="1482" y="563"/>
                  </a:cubicBezTo>
                  <a:lnTo>
                    <a:pt x="1475" y="563"/>
                  </a:lnTo>
                  <a:cubicBezTo>
                    <a:pt x="1468" y="563"/>
                    <a:pt x="1460" y="561"/>
                    <a:pt x="1453" y="557"/>
                  </a:cubicBezTo>
                  <a:lnTo>
                    <a:pt x="1452" y="555"/>
                  </a:lnTo>
                  <a:lnTo>
                    <a:pt x="1454" y="556"/>
                  </a:lnTo>
                  <a:lnTo>
                    <a:pt x="1469" y="556"/>
                  </a:lnTo>
                  <a:lnTo>
                    <a:pt x="1460" y="562"/>
                  </a:lnTo>
                  <a:lnTo>
                    <a:pt x="1439" y="580"/>
                  </a:lnTo>
                  <a:cubicBezTo>
                    <a:pt x="1438" y="581"/>
                    <a:pt x="1437" y="582"/>
                    <a:pt x="1435" y="583"/>
                  </a:cubicBezTo>
                  <a:lnTo>
                    <a:pt x="1423" y="591"/>
                  </a:lnTo>
                  <a:lnTo>
                    <a:pt x="1415" y="596"/>
                  </a:lnTo>
                  <a:lnTo>
                    <a:pt x="1413" y="596"/>
                  </a:lnTo>
                  <a:lnTo>
                    <a:pt x="1401" y="606"/>
                  </a:lnTo>
                  <a:lnTo>
                    <a:pt x="1381" y="617"/>
                  </a:lnTo>
                  <a:cubicBezTo>
                    <a:pt x="1378" y="618"/>
                    <a:pt x="1376" y="619"/>
                    <a:pt x="1373" y="620"/>
                  </a:cubicBezTo>
                  <a:lnTo>
                    <a:pt x="1356" y="625"/>
                  </a:lnTo>
                  <a:cubicBezTo>
                    <a:pt x="1353" y="626"/>
                    <a:pt x="1351" y="626"/>
                    <a:pt x="1348" y="626"/>
                  </a:cubicBezTo>
                  <a:lnTo>
                    <a:pt x="1326" y="628"/>
                  </a:lnTo>
                  <a:lnTo>
                    <a:pt x="1289" y="629"/>
                  </a:lnTo>
                  <a:lnTo>
                    <a:pt x="1254" y="628"/>
                  </a:lnTo>
                  <a:cubicBezTo>
                    <a:pt x="1249" y="628"/>
                    <a:pt x="1243" y="627"/>
                    <a:pt x="1238" y="625"/>
                  </a:cubicBezTo>
                  <a:lnTo>
                    <a:pt x="1215" y="613"/>
                  </a:lnTo>
                  <a:lnTo>
                    <a:pt x="1219" y="616"/>
                  </a:lnTo>
                  <a:lnTo>
                    <a:pt x="1236" y="614"/>
                  </a:lnTo>
                  <a:lnTo>
                    <a:pt x="1238" y="612"/>
                  </a:lnTo>
                  <a:lnTo>
                    <a:pt x="1227" y="627"/>
                  </a:lnTo>
                  <a:lnTo>
                    <a:pt x="1214" y="641"/>
                  </a:lnTo>
                  <a:cubicBezTo>
                    <a:pt x="1211" y="644"/>
                    <a:pt x="1207" y="647"/>
                    <a:pt x="1203" y="649"/>
                  </a:cubicBezTo>
                  <a:lnTo>
                    <a:pt x="1190" y="656"/>
                  </a:lnTo>
                  <a:cubicBezTo>
                    <a:pt x="1181" y="661"/>
                    <a:pt x="1171" y="662"/>
                    <a:pt x="1161" y="659"/>
                  </a:cubicBezTo>
                  <a:lnTo>
                    <a:pt x="1146" y="655"/>
                  </a:lnTo>
                  <a:cubicBezTo>
                    <a:pt x="1142" y="654"/>
                    <a:pt x="1138" y="652"/>
                    <a:pt x="1135" y="650"/>
                  </a:cubicBezTo>
                  <a:lnTo>
                    <a:pt x="1118" y="639"/>
                  </a:lnTo>
                  <a:lnTo>
                    <a:pt x="1104" y="630"/>
                  </a:lnTo>
                  <a:lnTo>
                    <a:pt x="1106" y="631"/>
                  </a:lnTo>
                  <a:lnTo>
                    <a:pt x="1120" y="627"/>
                  </a:lnTo>
                  <a:lnTo>
                    <a:pt x="1121" y="626"/>
                  </a:lnTo>
                  <a:lnTo>
                    <a:pt x="1106" y="642"/>
                  </a:lnTo>
                  <a:cubicBezTo>
                    <a:pt x="1103" y="644"/>
                    <a:pt x="1101" y="647"/>
                    <a:pt x="1098" y="648"/>
                  </a:cubicBezTo>
                  <a:lnTo>
                    <a:pt x="1082" y="658"/>
                  </a:lnTo>
                  <a:cubicBezTo>
                    <a:pt x="1080" y="659"/>
                    <a:pt x="1078" y="660"/>
                    <a:pt x="1076" y="661"/>
                  </a:cubicBezTo>
                  <a:lnTo>
                    <a:pt x="1055" y="670"/>
                  </a:lnTo>
                  <a:lnTo>
                    <a:pt x="1024" y="684"/>
                  </a:lnTo>
                  <a:lnTo>
                    <a:pt x="991" y="697"/>
                  </a:lnTo>
                  <a:lnTo>
                    <a:pt x="987" y="698"/>
                  </a:lnTo>
                  <a:lnTo>
                    <a:pt x="975" y="703"/>
                  </a:lnTo>
                  <a:lnTo>
                    <a:pt x="946" y="716"/>
                  </a:lnTo>
                  <a:lnTo>
                    <a:pt x="919" y="728"/>
                  </a:lnTo>
                  <a:cubicBezTo>
                    <a:pt x="917" y="729"/>
                    <a:pt x="915" y="730"/>
                    <a:pt x="913" y="730"/>
                  </a:cubicBezTo>
                  <a:lnTo>
                    <a:pt x="887" y="737"/>
                  </a:lnTo>
                  <a:cubicBezTo>
                    <a:pt x="879" y="739"/>
                    <a:pt x="871" y="739"/>
                    <a:pt x="863" y="736"/>
                  </a:cubicBezTo>
                  <a:lnTo>
                    <a:pt x="841" y="728"/>
                  </a:lnTo>
                  <a:cubicBezTo>
                    <a:pt x="839" y="727"/>
                    <a:pt x="837" y="727"/>
                    <a:pt x="835" y="726"/>
                  </a:cubicBezTo>
                  <a:lnTo>
                    <a:pt x="818" y="716"/>
                  </a:lnTo>
                  <a:lnTo>
                    <a:pt x="803" y="711"/>
                  </a:lnTo>
                  <a:lnTo>
                    <a:pt x="784" y="704"/>
                  </a:lnTo>
                  <a:cubicBezTo>
                    <a:pt x="779" y="702"/>
                    <a:pt x="775" y="700"/>
                    <a:pt x="771" y="697"/>
                  </a:cubicBezTo>
                  <a:lnTo>
                    <a:pt x="750" y="678"/>
                  </a:lnTo>
                  <a:lnTo>
                    <a:pt x="742" y="672"/>
                  </a:lnTo>
                  <a:lnTo>
                    <a:pt x="750" y="676"/>
                  </a:lnTo>
                  <a:lnTo>
                    <a:pt x="791" y="666"/>
                  </a:lnTo>
                  <a:lnTo>
                    <a:pt x="791" y="639"/>
                  </a:lnTo>
                  <a:cubicBezTo>
                    <a:pt x="791" y="641"/>
                    <a:pt x="791" y="643"/>
                    <a:pt x="791" y="645"/>
                  </a:cubicBezTo>
                  <a:lnTo>
                    <a:pt x="790" y="652"/>
                  </a:lnTo>
                  <a:cubicBezTo>
                    <a:pt x="789" y="660"/>
                    <a:pt x="786" y="667"/>
                    <a:pt x="781" y="672"/>
                  </a:cubicBezTo>
                  <a:lnTo>
                    <a:pt x="775" y="679"/>
                  </a:lnTo>
                  <a:cubicBezTo>
                    <a:pt x="771" y="684"/>
                    <a:pt x="767" y="687"/>
                    <a:pt x="762" y="689"/>
                  </a:cubicBezTo>
                  <a:lnTo>
                    <a:pt x="748" y="697"/>
                  </a:lnTo>
                  <a:lnTo>
                    <a:pt x="725" y="707"/>
                  </a:lnTo>
                  <a:lnTo>
                    <a:pt x="706" y="714"/>
                  </a:lnTo>
                  <a:cubicBezTo>
                    <a:pt x="704" y="715"/>
                    <a:pt x="702" y="715"/>
                    <a:pt x="700" y="716"/>
                  </a:cubicBezTo>
                  <a:lnTo>
                    <a:pt x="684" y="719"/>
                  </a:lnTo>
                  <a:cubicBezTo>
                    <a:pt x="677" y="720"/>
                    <a:pt x="670" y="720"/>
                    <a:pt x="664" y="717"/>
                  </a:cubicBezTo>
                  <a:lnTo>
                    <a:pt x="655" y="714"/>
                  </a:lnTo>
                  <a:cubicBezTo>
                    <a:pt x="647" y="712"/>
                    <a:pt x="640" y="707"/>
                    <a:pt x="635" y="700"/>
                  </a:cubicBezTo>
                  <a:lnTo>
                    <a:pt x="627" y="688"/>
                  </a:lnTo>
                  <a:lnTo>
                    <a:pt x="624" y="684"/>
                  </a:lnTo>
                  <a:lnTo>
                    <a:pt x="633" y="693"/>
                  </a:lnTo>
                  <a:lnTo>
                    <a:pt x="635" y="692"/>
                  </a:lnTo>
                  <a:lnTo>
                    <a:pt x="616" y="693"/>
                  </a:lnTo>
                  <a:cubicBezTo>
                    <a:pt x="613" y="694"/>
                    <a:pt x="610" y="693"/>
                    <a:pt x="607" y="693"/>
                  </a:cubicBezTo>
                  <a:lnTo>
                    <a:pt x="565" y="686"/>
                  </a:lnTo>
                  <a:cubicBezTo>
                    <a:pt x="562" y="685"/>
                    <a:pt x="559" y="684"/>
                    <a:pt x="556" y="683"/>
                  </a:cubicBezTo>
                  <a:lnTo>
                    <a:pt x="534" y="674"/>
                  </a:lnTo>
                  <a:lnTo>
                    <a:pt x="512" y="664"/>
                  </a:lnTo>
                  <a:lnTo>
                    <a:pt x="497" y="657"/>
                  </a:lnTo>
                  <a:lnTo>
                    <a:pt x="486" y="654"/>
                  </a:lnTo>
                  <a:lnTo>
                    <a:pt x="462" y="652"/>
                  </a:lnTo>
                  <a:lnTo>
                    <a:pt x="447" y="651"/>
                  </a:lnTo>
                  <a:cubicBezTo>
                    <a:pt x="443" y="651"/>
                    <a:pt x="439" y="650"/>
                    <a:pt x="435" y="649"/>
                  </a:cubicBezTo>
                  <a:lnTo>
                    <a:pt x="425" y="645"/>
                  </a:lnTo>
                  <a:cubicBezTo>
                    <a:pt x="417" y="642"/>
                    <a:pt x="411" y="636"/>
                    <a:pt x="406" y="630"/>
                  </a:cubicBezTo>
                  <a:lnTo>
                    <a:pt x="402" y="624"/>
                  </a:lnTo>
                  <a:cubicBezTo>
                    <a:pt x="398" y="617"/>
                    <a:pt x="395" y="609"/>
                    <a:pt x="395" y="601"/>
                  </a:cubicBezTo>
                  <a:lnTo>
                    <a:pt x="396" y="596"/>
                  </a:lnTo>
                  <a:lnTo>
                    <a:pt x="395" y="591"/>
                  </a:lnTo>
                  <a:lnTo>
                    <a:pt x="395" y="590"/>
                  </a:lnTo>
                  <a:lnTo>
                    <a:pt x="383" y="581"/>
                  </a:lnTo>
                  <a:lnTo>
                    <a:pt x="355" y="559"/>
                  </a:lnTo>
                  <a:lnTo>
                    <a:pt x="348" y="553"/>
                  </a:lnTo>
                  <a:lnTo>
                    <a:pt x="339" y="547"/>
                  </a:lnTo>
                  <a:lnTo>
                    <a:pt x="327" y="544"/>
                  </a:lnTo>
                  <a:lnTo>
                    <a:pt x="328" y="544"/>
                  </a:lnTo>
                  <a:lnTo>
                    <a:pt x="336" y="537"/>
                  </a:lnTo>
                  <a:lnTo>
                    <a:pt x="333" y="543"/>
                  </a:lnTo>
                  <a:cubicBezTo>
                    <a:pt x="327" y="552"/>
                    <a:pt x="319" y="559"/>
                    <a:pt x="308" y="562"/>
                  </a:cubicBezTo>
                  <a:lnTo>
                    <a:pt x="301" y="564"/>
                  </a:lnTo>
                  <a:cubicBezTo>
                    <a:pt x="295" y="566"/>
                    <a:pt x="288" y="566"/>
                    <a:pt x="282" y="565"/>
                  </a:cubicBezTo>
                  <a:lnTo>
                    <a:pt x="273" y="563"/>
                  </a:lnTo>
                  <a:cubicBezTo>
                    <a:pt x="268" y="561"/>
                    <a:pt x="263" y="559"/>
                    <a:pt x="259" y="556"/>
                  </a:cubicBezTo>
                  <a:lnTo>
                    <a:pt x="246" y="547"/>
                  </a:lnTo>
                  <a:lnTo>
                    <a:pt x="250" y="550"/>
                  </a:lnTo>
                  <a:lnTo>
                    <a:pt x="274" y="535"/>
                  </a:lnTo>
                  <a:lnTo>
                    <a:pt x="273" y="537"/>
                  </a:lnTo>
                  <a:lnTo>
                    <a:pt x="268" y="544"/>
                  </a:lnTo>
                  <a:cubicBezTo>
                    <a:pt x="264" y="550"/>
                    <a:pt x="258" y="554"/>
                    <a:pt x="251" y="557"/>
                  </a:cubicBezTo>
                  <a:lnTo>
                    <a:pt x="244" y="560"/>
                  </a:lnTo>
                  <a:cubicBezTo>
                    <a:pt x="234" y="564"/>
                    <a:pt x="223" y="565"/>
                    <a:pt x="214" y="561"/>
                  </a:cubicBezTo>
                  <a:lnTo>
                    <a:pt x="200" y="555"/>
                  </a:lnTo>
                  <a:lnTo>
                    <a:pt x="184" y="546"/>
                  </a:lnTo>
                  <a:lnTo>
                    <a:pt x="161" y="532"/>
                  </a:lnTo>
                  <a:lnTo>
                    <a:pt x="150" y="525"/>
                  </a:lnTo>
                  <a:lnTo>
                    <a:pt x="159" y="528"/>
                  </a:lnTo>
                  <a:lnTo>
                    <a:pt x="166" y="524"/>
                  </a:lnTo>
                  <a:lnTo>
                    <a:pt x="155" y="531"/>
                  </a:lnTo>
                  <a:cubicBezTo>
                    <a:pt x="147" y="536"/>
                    <a:pt x="137" y="538"/>
                    <a:pt x="127" y="537"/>
                  </a:cubicBezTo>
                  <a:lnTo>
                    <a:pt x="106" y="534"/>
                  </a:lnTo>
                  <a:lnTo>
                    <a:pt x="124" y="538"/>
                  </a:lnTo>
                  <a:lnTo>
                    <a:pt x="77" y="691"/>
                  </a:lnTo>
                  <a:lnTo>
                    <a:pt x="51" y="683"/>
                  </a:lnTo>
                  <a:close/>
                </a:path>
              </a:pathLst>
            </a:custGeom>
            <a:solidFill>
              <a:srgbClr val="00B050"/>
            </a:solidFill>
            <a:ln w="0" cap="flat">
              <a:solidFill>
                <a:srgbClr val="00B05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21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2218" y="3355714"/>
              <a:ext cx="949369" cy="1466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2218" y="3355714"/>
              <a:ext cx="1000250" cy="1466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2018104" y="3407498"/>
              <a:ext cx="848103" cy="1340307"/>
            </a:xfrm>
            <a:custGeom>
              <a:avLst/>
              <a:gdLst>
                <a:gd name="T0" fmla="*/ 135801 w 1630"/>
                <a:gd name="T1" fmla="*/ 1047218 h 2442"/>
                <a:gd name="T2" fmla="*/ 264837 w 1630"/>
                <a:gd name="T3" fmla="*/ 1149854 h 2442"/>
                <a:gd name="T4" fmla="*/ 343404 w 1630"/>
                <a:gd name="T5" fmla="*/ 1160282 h 2442"/>
                <a:gd name="T6" fmla="*/ 451108 w 1630"/>
                <a:gd name="T7" fmla="*/ 1086735 h 2442"/>
                <a:gd name="T8" fmla="*/ 535398 w 1630"/>
                <a:gd name="T9" fmla="*/ 1007151 h 2442"/>
                <a:gd name="T10" fmla="*/ 584307 w 1630"/>
                <a:gd name="T11" fmla="*/ 879817 h 2442"/>
                <a:gd name="T12" fmla="*/ 571299 w 1630"/>
                <a:gd name="T13" fmla="*/ 774985 h 2442"/>
                <a:gd name="T14" fmla="*/ 628533 w 1630"/>
                <a:gd name="T15" fmla="*/ 647102 h 2442"/>
                <a:gd name="T16" fmla="*/ 693571 w 1630"/>
                <a:gd name="T17" fmla="*/ 513729 h 2442"/>
                <a:gd name="T18" fmla="*/ 690449 w 1630"/>
                <a:gd name="T19" fmla="*/ 434145 h 2442"/>
                <a:gd name="T20" fmla="*/ 728952 w 1630"/>
                <a:gd name="T21" fmla="*/ 350719 h 2442"/>
                <a:gd name="T22" fmla="*/ 804397 w 1630"/>
                <a:gd name="T23" fmla="*/ 264000 h 2442"/>
                <a:gd name="T24" fmla="*/ 804397 w 1630"/>
                <a:gd name="T25" fmla="*/ 185513 h 2442"/>
                <a:gd name="T26" fmla="*/ 794511 w 1630"/>
                <a:gd name="T27" fmla="*/ 68058 h 2442"/>
                <a:gd name="T28" fmla="*/ 739359 w 1630"/>
                <a:gd name="T29" fmla="*/ 69705 h 2442"/>
                <a:gd name="T30" fmla="*/ 685246 w 1630"/>
                <a:gd name="T31" fmla="*/ 27443 h 2442"/>
                <a:gd name="T32" fmla="*/ 744562 w 1630"/>
                <a:gd name="T33" fmla="*/ 51044 h 2442"/>
                <a:gd name="T34" fmla="*/ 802836 w 1630"/>
                <a:gd name="T35" fmla="*/ 91110 h 2442"/>
                <a:gd name="T36" fmla="*/ 818445 w 1630"/>
                <a:gd name="T37" fmla="*/ 223933 h 2442"/>
                <a:gd name="T38" fmla="*/ 812202 w 1630"/>
                <a:gd name="T39" fmla="*/ 291443 h 2442"/>
                <a:gd name="T40" fmla="*/ 726871 w 1630"/>
                <a:gd name="T41" fmla="*/ 388041 h 2442"/>
                <a:gd name="T42" fmla="*/ 704498 w 1630"/>
                <a:gd name="T43" fmla="*/ 467077 h 2442"/>
                <a:gd name="T44" fmla="*/ 666515 w 1630"/>
                <a:gd name="T45" fmla="*/ 542270 h 2442"/>
                <a:gd name="T46" fmla="*/ 617606 w 1630"/>
                <a:gd name="T47" fmla="*/ 700341 h 2442"/>
                <a:gd name="T48" fmla="*/ 562974 w 1630"/>
                <a:gd name="T49" fmla="*/ 855667 h 2442"/>
                <a:gd name="T50" fmla="*/ 594192 w 1630"/>
                <a:gd name="T51" fmla="*/ 910553 h 2442"/>
                <a:gd name="T52" fmla="*/ 468278 w 1630"/>
                <a:gd name="T53" fmla="*/ 1058744 h 2442"/>
                <a:gd name="T54" fmla="*/ 413645 w 1630"/>
                <a:gd name="T55" fmla="*/ 1121313 h 2442"/>
                <a:gd name="T56" fmla="*/ 335079 w 1630"/>
                <a:gd name="T57" fmla="*/ 1201995 h 2442"/>
                <a:gd name="T58" fmla="*/ 210725 w 1630"/>
                <a:gd name="T59" fmla="*/ 1154794 h 2442"/>
                <a:gd name="T60" fmla="*/ 101980 w 1630"/>
                <a:gd name="T61" fmla="*/ 1038436 h 2442"/>
                <a:gd name="T62" fmla="*/ 72323 w 1630"/>
                <a:gd name="T63" fmla="*/ 1148207 h 2442"/>
                <a:gd name="T64" fmla="*/ 165458 w 1630"/>
                <a:gd name="T65" fmla="*/ 1142719 h 2442"/>
                <a:gd name="T66" fmla="*/ 306462 w 1630"/>
                <a:gd name="T67" fmla="*/ 1215717 h 2442"/>
                <a:gd name="T68" fmla="*/ 387630 w 1630"/>
                <a:gd name="T69" fmla="*/ 1152598 h 2442"/>
                <a:gd name="T70" fmla="*/ 444344 w 1630"/>
                <a:gd name="T71" fmla="*/ 1111434 h 2442"/>
                <a:gd name="T72" fmla="*/ 603558 w 1630"/>
                <a:gd name="T73" fmla="*/ 973671 h 2442"/>
                <a:gd name="T74" fmla="*/ 598875 w 1630"/>
                <a:gd name="T75" fmla="*/ 867193 h 2442"/>
                <a:gd name="T76" fmla="*/ 632175 w 1630"/>
                <a:gd name="T77" fmla="*/ 742603 h 2442"/>
                <a:gd name="T78" fmla="*/ 665995 w 1630"/>
                <a:gd name="T79" fmla="*/ 641064 h 2442"/>
                <a:gd name="T80" fmla="*/ 692531 w 1630"/>
                <a:gd name="T81" fmla="*/ 526353 h 2442"/>
                <a:gd name="T82" fmla="*/ 716985 w 1630"/>
                <a:gd name="T83" fmla="*/ 413838 h 2442"/>
                <a:gd name="T84" fmla="*/ 774219 w 1630"/>
                <a:gd name="T85" fmla="*/ 346877 h 2442"/>
                <a:gd name="T86" fmla="*/ 828331 w 1630"/>
                <a:gd name="T87" fmla="*/ 260707 h 2442"/>
                <a:gd name="T88" fmla="*/ 827811 w 1630"/>
                <a:gd name="T89" fmla="*/ 169597 h 2442"/>
                <a:gd name="T90" fmla="*/ 811681 w 1630"/>
                <a:gd name="T91" fmla="*/ 45555 h 2442"/>
                <a:gd name="T92" fmla="*/ 729993 w 1630"/>
                <a:gd name="T93" fmla="*/ 36773 h 2442"/>
                <a:gd name="T94" fmla="*/ 715424 w 1630"/>
                <a:gd name="T95" fmla="*/ 38420 h 2442"/>
                <a:gd name="T96" fmla="*/ 739879 w 1630"/>
                <a:gd name="T97" fmla="*/ 22503 h 2442"/>
                <a:gd name="T98" fmla="*/ 835095 w 1630"/>
                <a:gd name="T99" fmla="*/ 84524 h 2442"/>
                <a:gd name="T100" fmla="*/ 847583 w 1630"/>
                <a:gd name="T101" fmla="*/ 218445 h 2442"/>
                <a:gd name="T102" fmla="*/ 839778 w 1630"/>
                <a:gd name="T103" fmla="*/ 287601 h 2442"/>
                <a:gd name="T104" fmla="*/ 749765 w 1630"/>
                <a:gd name="T105" fmla="*/ 405605 h 2442"/>
                <a:gd name="T106" fmla="*/ 726351 w 1630"/>
                <a:gd name="T107" fmla="*/ 448964 h 2442"/>
                <a:gd name="T108" fmla="*/ 695653 w 1630"/>
                <a:gd name="T109" fmla="*/ 542819 h 2442"/>
                <a:gd name="T110" fmla="*/ 648825 w 1630"/>
                <a:gd name="T111" fmla="*/ 685521 h 2442"/>
                <a:gd name="T112" fmla="*/ 599395 w 1630"/>
                <a:gd name="T113" fmla="*/ 833713 h 2442"/>
                <a:gd name="T114" fmla="*/ 621248 w 1630"/>
                <a:gd name="T115" fmla="*/ 903966 h 2442"/>
                <a:gd name="T116" fmla="*/ 549446 w 1630"/>
                <a:gd name="T117" fmla="*/ 1048315 h 2442"/>
                <a:gd name="T118" fmla="*/ 452148 w 1630"/>
                <a:gd name="T119" fmla="*/ 1121862 h 2442"/>
                <a:gd name="T120" fmla="*/ 359533 w 1630"/>
                <a:gd name="T121" fmla="*/ 1216265 h 2442"/>
                <a:gd name="T122" fmla="*/ 232058 w 1630"/>
                <a:gd name="T123" fmla="*/ 1193762 h 2442"/>
                <a:gd name="T124" fmla="*/ 104062 w 1630"/>
                <a:gd name="T125" fmla="*/ 1088382 h 244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30"/>
                <a:gd name="T190" fmla="*/ 0 h 2442"/>
                <a:gd name="T191" fmla="*/ 1630 w 1630"/>
                <a:gd name="T192" fmla="*/ 2442 h 244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30" h="2442">
                  <a:moveTo>
                    <a:pt x="0" y="2425"/>
                  </a:moveTo>
                  <a:lnTo>
                    <a:pt x="22" y="2329"/>
                  </a:lnTo>
                  <a:lnTo>
                    <a:pt x="46" y="2237"/>
                  </a:lnTo>
                  <a:lnTo>
                    <a:pt x="67" y="2152"/>
                  </a:lnTo>
                  <a:lnTo>
                    <a:pt x="88" y="2077"/>
                  </a:lnTo>
                  <a:lnTo>
                    <a:pt x="109" y="2012"/>
                  </a:lnTo>
                  <a:lnTo>
                    <a:pt x="131" y="1956"/>
                  </a:lnTo>
                  <a:lnTo>
                    <a:pt x="151" y="1912"/>
                  </a:lnTo>
                  <a:cubicBezTo>
                    <a:pt x="152" y="1910"/>
                    <a:pt x="153" y="1909"/>
                    <a:pt x="154" y="1907"/>
                  </a:cubicBezTo>
                  <a:lnTo>
                    <a:pt x="170" y="1882"/>
                  </a:lnTo>
                  <a:cubicBezTo>
                    <a:pt x="173" y="1877"/>
                    <a:pt x="177" y="1873"/>
                    <a:pt x="181" y="1870"/>
                  </a:cubicBezTo>
                  <a:lnTo>
                    <a:pt x="187" y="1866"/>
                  </a:lnTo>
                  <a:cubicBezTo>
                    <a:pt x="199" y="1858"/>
                    <a:pt x="215" y="1857"/>
                    <a:pt x="227" y="1864"/>
                  </a:cubicBezTo>
                  <a:lnTo>
                    <a:pt x="233" y="1867"/>
                  </a:lnTo>
                  <a:cubicBezTo>
                    <a:pt x="242" y="1871"/>
                    <a:pt x="249" y="1879"/>
                    <a:pt x="253" y="1888"/>
                  </a:cubicBezTo>
                  <a:lnTo>
                    <a:pt x="261" y="1908"/>
                  </a:lnTo>
                  <a:lnTo>
                    <a:pt x="269" y="1939"/>
                  </a:lnTo>
                  <a:lnTo>
                    <a:pt x="272" y="1948"/>
                  </a:lnTo>
                  <a:lnTo>
                    <a:pt x="283" y="1959"/>
                  </a:lnTo>
                  <a:lnTo>
                    <a:pt x="300" y="1976"/>
                  </a:lnTo>
                  <a:lnTo>
                    <a:pt x="328" y="2013"/>
                  </a:lnTo>
                  <a:lnTo>
                    <a:pt x="342" y="2031"/>
                  </a:lnTo>
                  <a:lnTo>
                    <a:pt x="350" y="2039"/>
                  </a:lnTo>
                  <a:lnTo>
                    <a:pt x="375" y="2054"/>
                  </a:lnTo>
                  <a:lnTo>
                    <a:pt x="398" y="2064"/>
                  </a:lnTo>
                  <a:cubicBezTo>
                    <a:pt x="402" y="2066"/>
                    <a:pt x="405" y="2068"/>
                    <a:pt x="409" y="2071"/>
                  </a:cubicBezTo>
                  <a:lnTo>
                    <a:pt x="423" y="2084"/>
                  </a:lnTo>
                  <a:lnTo>
                    <a:pt x="429" y="2091"/>
                  </a:lnTo>
                  <a:lnTo>
                    <a:pt x="434" y="2093"/>
                  </a:lnTo>
                  <a:lnTo>
                    <a:pt x="447" y="2095"/>
                  </a:lnTo>
                  <a:lnTo>
                    <a:pt x="474" y="2094"/>
                  </a:lnTo>
                  <a:lnTo>
                    <a:pt x="509" y="2095"/>
                  </a:lnTo>
                  <a:cubicBezTo>
                    <a:pt x="515" y="2096"/>
                    <a:pt x="522" y="2097"/>
                    <a:pt x="527" y="2101"/>
                  </a:cubicBezTo>
                  <a:lnTo>
                    <a:pt x="550" y="2114"/>
                  </a:lnTo>
                  <a:cubicBezTo>
                    <a:pt x="552" y="2115"/>
                    <a:pt x="554" y="2116"/>
                    <a:pt x="556" y="2118"/>
                  </a:cubicBezTo>
                  <a:lnTo>
                    <a:pt x="576" y="2135"/>
                  </a:lnTo>
                  <a:lnTo>
                    <a:pt x="598" y="2158"/>
                  </a:lnTo>
                  <a:lnTo>
                    <a:pt x="602" y="2161"/>
                  </a:lnTo>
                  <a:lnTo>
                    <a:pt x="599" y="2161"/>
                  </a:lnTo>
                  <a:lnTo>
                    <a:pt x="611" y="2157"/>
                  </a:lnTo>
                  <a:cubicBezTo>
                    <a:pt x="619" y="2155"/>
                    <a:pt x="629" y="2155"/>
                    <a:pt x="637" y="2158"/>
                  </a:cubicBezTo>
                  <a:lnTo>
                    <a:pt x="652" y="2164"/>
                  </a:lnTo>
                  <a:lnTo>
                    <a:pt x="646" y="2161"/>
                  </a:lnTo>
                  <a:lnTo>
                    <a:pt x="627" y="2168"/>
                  </a:lnTo>
                  <a:lnTo>
                    <a:pt x="628" y="2166"/>
                  </a:lnTo>
                  <a:lnTo>
                    <a:pt x="636" y="2154"/>
                  </a:lnTo>
                  <a:lnTo>
                    <a:pt x="655" y="2121"/>
                  </a:lnTo>
                  <a:cubicBezTo>
                    <a:pt x="656" y="2119"/>
                    <a:pt x="658" y="2116"/>
                    <a:pt x="660" y="2114"/>
                  </a:cubicBezTo>
                  <a:lnTo>
                    <a:pt x="688" y="2084"/>
                  </a:lnTo>
                  <a:lnTo>
                    <a:pt x="704" y="2069"/>
                  </a:lnTo>
                  <a:lnTo>
                    <a:pt x="716" y="2059"/>
                  </a:lnTo>
                  <a:cubicBezTo>
                    <a:pt x="720" y="2055"/>
                    <a:pt x="726" y="2052"/>
                    <a:pt x="731" y="2050"/>
                  </a:cubicBezTo>
                  <a:lnTo>
                    <a:pt x="738" y="2048"/>
                  </a:lnTo>
                  <a:cubicBezTo>
                    <a:pt x="751" y="2045"/>
                    <a:pt x="763" y="2047"/>
                    <a:pt x="773" y="2054"/>
                  </a:cubicBezTo>
                  <a:lnTo>
                    <a:pt x="777" y="2057"/>
                  </a:lnTo>
                  <a:lnTo>
                    <a:pt x="761" y="2047"/>
                  </a:lnTo>
                  <a:lnTo>
                    <a:pt x="745" y="2055"/>
                  </a:lnTo>
                  <a:lnTo>
                    <a:pt x="756" y="2044"/>
                  </a:lnTo>
                  <a:lnTo>
                    <a:pt x="776" y="2024"/>
                  </a:lnTo>
                  <a:lnTo>
                    <a:pt x="797" y="2003"/>
                  </a:lnTo>
                  <a:lnTo>
                    <a:pt x="810" y="1989"/>
                  </a:lnTo>
                  <a:cubicBezTo>
                    <a:pt x="812" y="1988"/>
                    <a:pt x="813" y="1986"/>
                    <a:pt x="814" y="1985"/>
                  </a:cubicBezTo>
                  <a:lnTo>
                    <a:pt x="819" y="1981"/>
                  </a:lnTo>
                  <a:cubicBezTo>
                    <a:pt x="833" y="1970"/>
                    <a:pt x="853" y="1970"/>
                    <a:pt x="867" y="1980"/>
                  </a:cubicBezTo>
                  <a:cubicBezTo>
                    <a:pt x="882" y="1990"/>
                    <a:pt x="888" y="2008"/>
                    <a:pt x="882" y="2025"/>
                  </a:cubicBezTo>
                  <a:lnTo>
                    <a:pt x="881" y="2028"/>
                  </a:lnTo>
                  <a:cubicBezTo>
                    <a:pt x="880" y="2031"/>
                    <a:pt x="879" y="2035"/>
                    <a:pt x="877" y="2038"/>
                  </a:cubicBezTo>
                  <a:lnTo>
                    <a:pt x="875" y="2041"/>
                  </a:lnTo>
                  <a:lnTo>
                    <a:pt x="819" y="1985"/>
                  </a:lnTo>
                  <a:lnTo>
                    <a:pt x="818" y="1986"/>
                  </a:lnTo>
                  <a:lnTo>
                    <a:pt x="824" y="1980"/>
                  </a:lnTo>
                  <a:lnTo>
                    <a:pt x="835" y="1966"/>
                  </a:lnTo>
                  <a:lnTo>
                    <a:pt x="861" y="1938"/>
                  </a:lnTo>
                  <a:lnTo>
                    <a:pt x="876" y="1916"/>
                  </a:lnTo>
                  <a:cubicBezTo>
                    <a:pt x="877" y="1914"/>
                    <a:pt x="879" y="1913"/>
                    <a:pt x="880" y="1911"/>
                  </a:cubicBezTo>
                  <a:lnTo>
                    <a:pt x="901" y="1888"/>
                  </a:lnTo>
                  <a:cubicBezTo>
                    <a:pt x="905" y="1884"/>
                    <a:pt x="909" y="1881"/>
                    <a:pt x="915" y="1879"/>
                  </a:cubicBezTo>
                  <a:lnTo>
                    <a:pt x="952" y="1863"/>
                  </a:lnTo>
                  <a:lnTo>
                    <a:pt x="994" y="1848"/>
                  </a:lnTo>
                  <a:lnTo>
                    <a:pt x="1029" y="1835"/>
                  </a:lnTo>
                  <a:lnTo>
                    <a:pt x="1054" y="1821"/>
                  </a:lnTo>
                  <a:lnTo>
                    <a:pt x="1082" y="1801"/>
                  </a:lnTo>
                  <a:lnTo>
                    <a:pt x="1102" y="1776"/>
                  </a:lnTo>
                  <a:lnTo>
                    <a:pt x="1110" y="1756"/>
                  </a:lnTo>
                  <a:lnTo>
                    <a:pt x="1115" y="1730"/>
                  </a:lnTo>
                  <a:lnTo>
                    <a:pt x="1120" y="1700"/>
                  </a:lnTo>
                  <a:lnTo>
                    <a:pt x="1122" y="1679"/>
                  </a:lnTo>
                  <a:lnTo>
                    <a:pt x="1121" y="1677"/>
                  </a:lnTo>
                  <a:lnTo>
                    <a:pt x="1123" y="1680"/>
                  </a:lnTo>
                  <a:lnTo>
                    <a:pt x="1121" y="1678"/>
                  </a:lnTo>
                  <a:cubicBezTo>
                    <a:pt x="1119" y="1674"/>
                    <a:pt x="1117" y="1670"/>
                    <a:pt x="1116" y="1665"/>
                  </a:cubicBezTo>
                  <a:lnTo>
                    <a:pt x="1114" y="1657"/>
                  </a:lnTo>
                  <a:cubicBezTo>
                    <a:pt x="1112" y="1651"/>
                    <a:pt x="1112" y="1645"/>
                    <a:pt x="1113" y="1639"/>
                  </a:cubicBezTo>
                  <a:lnTo>
                    <a:pt x="1116" y="1625"/>
                  </a:lnTo>
                  <a:lnTo>
                    <a:pt x="1122" y="1606"/>
                  </a:lnTo>
                  <a:lnTo>
                    <a:pt x="1123" y="1603"/>
                  </a:lnTo>
                  <a:lnTo>
                    <a:pt x="1129" y="1633"/>
                  </a:lnTo>
                  <a:lnTo>
                    <a:pt x="1158" y="1633"/>
                  </a:lnTo>
                  <a:lnTo>
                    <a:pt x="1149" y="1636"/>
                  </a:lnTo>
                  <a:lnTo>
                    <a:pt x="1135" y="1642"/>
                  </a:lnTo>
                  <a:cubicBezTo>
                    <a:pt x="1131" y="1643"/>
                    <a:pt x="1127" y="1644"/>
                    <a:pt x="1124" y="1644"/>
                  </a:cubicBezTo>
                  <a:lnTo>
                    <a:pt x="1112" y="1645"/>
                  </a:lnTo>
                  <a:cubicBezTo>
                    <a:pt x="1097" y="1647"/>
                    <a:pt x="1083" y="1640"/>
                    <a:pt x="1075" y="1627"/>
                  </a:cubicBezTo>
                  <a:lnTo>
                    <a:pt x="1064" y="1610"/>
                  </a:lnTo>
                  <a:cubicBezTo>
                    <a:pt x="1061" y="1605"/>
                    <a:pt x="1058" y="1599"/>
                    <a:pt x="1058" y="1593"/>
                  </a:cubicBezTo>
                  <a:lnTo>
                    <a:pt x="1055" y="1568"/>
                  </a:lnTo>
                  <a:cubicBezTo>
                    <a:pt x="1054" y="1563"/>
                    <a:pt x="1055" y="1557"/>
                    <a:pt x="1056" y="1551"/>
                  </a:cubicBezTo>
                  <a:lnTo>
                    <a:pt x="1064" y="1526"/>
                  </a:lnTo>
                  <a:lnTo>
                    <a:pt x="1075" y="1499"/>
                  </a:lnTo>
                  <a:lnTo>
                    <a:pt x="1083" y="1462"/>
                  </a:lnTo>
                  <a:lnTo>
                    <a:pt x="1094" y="1422"/>
                  </a:lnTo>
                  <a:cubicBezTo>
                    <a:pt x="1095" y="1419"/>
                    <a:pt x="1096" y="1415"/>
                    <a:pt x="1098" y="1412"/>
                  </a:cubicBezTo>
                  <a:lnTo>
                    <a:pt x="1112" y="1388"/>
                  </a:lnTo>
                  <a:cubicBezTo>
                    <a:pt x="1113" y="1386"/>
                    <a:pt x="1114" y="1385"/>
                    <a:pt x="1116" y="1383"/>
                  </a:cubicBezTo>
                  <a:lnTo>
                    <a:pt x="1131" y="1365"/>
                  </a:lnTo>
                  <a:lnTo>
                    <a:pt x="1148" y="1347"/>
                  </a:lnTo>
                  <a:lnTo>
                    <a:pt x="1162" y="1333"/>
                  </a:lnTo>
                  <a:lnTo>
                    <a:pt x="1172" y="1322"/>
                  </a:lnTo>
                  <a:lnTo>
                    <a:pt x="1174" y="1318"/>
                  </a:lnTo>
                  <a:lnTo>
                    <a:pt x="1174" y="1324"/>
                  </a:lnTo>
                  <a:lnTo>
                    <a:pt x="1172" y="1318"/>
                  </a:lnTo>
                  <a:lnTo>
                    <a:pt x="1162" y="1290"/>
                  </a:lnTo>
                  <a:cubicBezTo>
                    <a:pt x="1161" y="1284"/>
                    <a:pt x="1160" y="1278"/>
                    <a:pt x="1161" y="1272"/>
                  </a:cubicBezTo>
                  <a:lnTo>
                    <a:pt x="1165" y="1244"/>
                  </a:lnTo>
                  <a:cubicBezTo>
                    <a:pt x="1165" y="1241"/>
                    <a:pt x="1166" y="1238"/>
                    <a:pt x="1167" y="1235"/>
                  </a:cubicBezTo>
                  <a:lnTo>
                    <a:pt x="1177" y="1209"/>
                  </a:lnTo>
                  <a:cubicBezTo>
                    <a:pt x="1180" y="1202"/>
                    <a:pt x="1185" y="1195"/>
                    <a:pt x="1191" y="1191"/>
                  </a:cubicBezTo>
                  <a:lnTo>
                    <a:pt x="1208" y="1179"/>
                  </a:lnTo>
                  <a:lnTo>
                    <a:pt x="1222" y="1170"/>
                  </a:lnTo>
                  <a:lnTo>
                    <a:pt x="1225" y="1166"/>
                  </a:lnTo>
                  <a:lnTo>
                    <a:pt x="1227" y="1162"/>
                  </a:lnTo>
                  <a:lnTo>
                    <a:pt x="1229" y="1153"/>
                  </a:lnTo>
                  <a:lnTo>
                    <a:pt x="1232" y="1136"/>
                  </a:lnTo>
                  <a:lnTo>
                    <a:pt x="1237" y="1110"/>
                  </a:lnTo>
                  <a:lnTo>
                    <a:pt x="1240" y="1086"/>
                  </a:lnTo>
                  <a:lnTo>
                    <a:pt x="1243" y="1063"/>
                  </a:lnTo>
                  <a:lnTo>
                    <a:pt x="1245" y="1039"/>
                  </a:lnTo>
                  <a:lnTo>
                    <a:pt x="1248" y="1016"/>
                  </a:lnTo>
                  <a:lnTo>
                    <a:pt x="1256" y="982"/>
                  </a:lnTo>
                  <a:lnTo>
                    <a:pt x="1260" y="966"/>
                  </a:lnTo>
                  <a:lnTo>
                    <a:pt x="1263" y="956"/>
                  </a:lnTo>
                  <a:cubicBezTo>
                    <a:pt x="1265" y="950"/>
                    <a:pt x="1269" y="944"/>
                    <a:pt x="1273" y="939"/>
                  </a:cubicBezTo>
                  <a:lnTo>
                    <a:pt x="1276" y="936"/>
                  </a:lnTo>
                  <a:cubicBezTo>
                    <a:pt x="1292" y="921"/>
                    <a:pt x="1317" y="921"/>
                    <a:pt x="1333" y="936"/>
                  </a:cubicBezTo>
                  <a:lnTo>
                    <a:pt x="1335" y="938"/>
                  </a:lnTo>
                  <a:lnTo>
                    <a:pt x="1319" y="923"/>
                  </a:lnTo>
                  <a:lnTo>
                    <a:pt x="1284" y="935"/>
                  </a:lnTo>
                  <a:lnTo>
                    <a:pt x="1284" y="934"/>
                  </a:lnTo>
                  <a:lnTo>
                    <a:pt x="1295" y="913"/>
                  </a:lnTo>
                  <a:lnTo>
                    <a:pt x="1313" y="874"/>
                  </a:lnTo>
                  <a:cubicBezTo>
                    <a:pt x="1315" y="870"/>
                    <a:pt x="1317" y="866"/>
                    <a:pt x="1320" y="863"/>
                  </a:cubicBezTo>
                  <a:lnTo>
                    <a:pt x="1332" y="851"/>
                  </a:lnTo>
                  <a:lnTo>
                    <a:pt x="1331" y="852"/>
                  </a:lnTo>
                  <a:lnTo>
                    <a:pt x="1334" y="869"/>
                  </a:lnTo>
                  <a:lnTo>
                    <a:pt x="1333" y="867"/>
                  </a:lnTo>
                  <a:lnTo>
                    <a:pt x="1324" y="853"/>
                  </a:lnTo>
                  <a:lnTo>
                    <a:pt x="1319" y="842"/>
                  </a:lnTo>
                  <a:cubicBezTo>
                    <a:pt x="1313" y="831"/>
                    <a:pt x="1313" y="817"/>
                    <a:pt x="1319" y="805"/>
                  </a:cubicBezTo>
                  <a:lnTo>
                    <a:pt x="1325" y="794"/>
                  </a:lnTo>
                  <a:lnTo>
                    <a:pt x="1327" y="791"/>
                  </a:lnTo>
                  <a:lnTo>
                    <a:pt x="1327" y="781"/>
                  </a:lnTo>
                  <a:lnTo>
                    <a:pt x="1325" y="757"/>
                  </a:lnTo>
                  <a:cubicBezTo>
                    <a:pt x="1324" y="754"/>
                    <a:pt x="1324" y="752"/>
                    <a:pt x="1325" y="750"/>
                  </a:cubicBezTo>
                  <a:lnTo>
                    <a:pt x="1327" y="729"/>
                  </a:lnTo>
                  <a:cubicBezTo>
                    <a:pt x="1327" y="724"/>
                    <a:pt x="1328" y="720"/>
                    <a:pt x="1330" y="716"/>
                  </a:cubicBezTo>
                  <a:lnTo>
                    <a:pt x="1337" y="701"/>
                  </a:lnTo>
                  <a:cubicBezTo>
                    <a:pt x="1343" y="688"/>
                    <a:pt x="1354" y="680"/>
                    <a:pt x="1368" y="678"/>
                  </a:cubicBezTo>
                  <a:lnTo>
                    <a:pt x="1375" y="677"/>
                  </a:lnTo>
                  <a:cubicBezTo>
                    <a:pt x="1381" y="676"/>
                    <a:pt x="1387" y="677"/>
                    <a:pt x="1393" y="679"/>
                  </a:cubicBezTo>
                  <a:lnTo>
                    <a:pt x="1398" y="680"/>
                  </a:lnTo>
                  <a:lnTo>
                    <a:pt x="1394" y="680"/>
                  </a:lnTo>
                  <a:lnTo>
                    <a:pt x="1381" y="684"/>
                  </a:lnTo>
                  <a:lnTo>
                    <a:pt x="1379" y="688"/>
                  </a:lnTo>
                  <a:lnTo>
                    <a:pt x="1384" y="674"/>
                  </a:lnTo>
                  <a:lnTo>
                    <a:pt x="1391" y="657"/>
                  </a:lnTo>
                  <a:lnTo>
                    <a:pt x="1401" y="639"/>
                  </a:lnTo>
                  <a:cubicBezTo>
                    <a:pt x="1404" y="634"/>
                    <a:pt x="1407" y="630"/>
                    <a:pt x="1410" y="627"/>
                  </a:cubicBezTo>
                  <a:lnTo>
                    <a:pt x="1431" y="609"/>
                  </a:lnTo>
                  <a:lnTo>
                    <a:pt x="1449" y="595"/>
                  </a:lnTo>
                  <a:lnTo>
                    <a:pt x="1464" y="572"/>
                  </a:lnTo>
                  <a:lnTo>
                    <a:pt x="1480" y="547"/>
                  </a:lnTo>
                  <a:cubicBezTo>
                    <a:pt x="1483" y="543"/>
                    <a:pt x="1486" y="539"/>
                    <a:pt x="1490" y="536"/>
                  </a:cubicBezTo>
                  <a:lnTo>
                    <a:pt x="1507" y="524"/>
                  </a:lnTo>
                  <a:cubicBezTo>
                    <a:pt x="1510" y="522"/>
                    <a:pt x="1514" y="520"/>
                    <a:pt x="1517" y="519"/>
                  </a:cubicBezTo>
                  <a:lnTo>
                    <a:pt x="1534" y="513"/>
                  </a:lnTo>
                  <a:lnTo>
                    <a:pt x="1549" y="507"/>
                  </a:lnTo>
                  <a:lnTo>
                    <a:pt x="1533" y="515"/>
                  </a:lnTo>
                  <a:lnTo>
                    <a:pt x="1535" y="531"/>
                  </a:lnTo>
                  <a:lnTo>
                    <a:pt x="1532" y="523"/>
                  </a:lnTo>
                  <a:cubicBezTo>
                    <a:pt x="1530" y="512"/>
                    <a:pt x="1532" y="500"/>
                    <a:pt x="1539" y="491"/>
                  </a:cubicBezTo>
                  <a:lnTo>
                    <a:pt x="1547" y="480"/>
                  </a:lnTo>
                  <a:lnTo>
                    <a:pt x="1546" y="481"/>
                  </a:lnTo>
                  <a:lnTo>
                    <a:pt x="1544" y="498"/>
                  </a:lnTo>
                  <a:lnTo>
                    <a:pt x="1546" y="501"/>
                  </a:lnTo>
                  <a:lnTo>
                    <a:pt x="1540" y="494"/>
                  </a:lnTo>
                  <a:lnTo>
                    <a:pt x="1532" y="483"/>
                  </a:lnTo>
                  <a:cubicBezTo>
                    <a:pt x="1529" y="479"/>
                    <a:pt x="1527" y="475"/>
                    <a:pt x="1526" y="471"/>
                  </a:cubicBezTo>
                  <a:lnTo>
                    <a:pt x="1523" y="461"/>
                  </a:lnTo>
                  <a:cubicBezTo>
                    <a:pt x="1521" y="453"/>
                    <a:pt x="1521" y="445"/>
                    <a:pt x="1524" y="437"/>
                  </a:cubicBezTo>
                  <a:lnTo>
                    <a:pt x="1527" y="428"/>
                  </a:lnTo>
                  <a:cubicBezTo>
                    <a:pt x="1528" y="424"/>
                    <a:pt x="1530" y="419"/>
                    <a:pt x="1533" y="416"/>
                  </a:cubicBezTo>
                  <a:lnTo>
                    <a:pt x="1540" y="407"/>
                  </a:lnTo>
                  <a:lnTo>
                    <a:pt x="1548" y="396"/>
                  </a:lnTo>
                  <a:lnTo>
                    <a:pt x="1550" y="390"/>
                  </a:lnTo>
                  <a:lnTo>
                    <a:pt x="1551" y="375"/>
                  </a:lnTo>
                  <a:lnTo>
                    <a:pt x="1550" y="352"/>
                  </a:lnTo>
                  <a:lnTo>
                    <a:pt x="1549" y="347"/>
                  </a:lnTo>
                  <a:lnTo>
                    <a:pt x="1546" y="338"/>
                  </a:lnTo>
                  <a:lnTo>
                    <a:pt x="1541" y="332"/>
                  </a:lnTo>
                  <a:lnTo>
                    <a:pt x="1532" y="324"/>
                  </a:lnTo>
                  <a:lnTo>
                    <a:pt x="1518" y="306"/>
                  </a:lnTo>
                  <a:cubicBezTo>
                    <a:pt x="1516" y="303"/>
                    <a:pt x="1514" y="300"/>
                    <a:pt x="1512" y="297"/>
                  </a:cubicBezTo>
                  <a:lnTo>
                    <a:pt x="1505" y="280"/>
                  </a:lnTo>
                  <a:cubicBezTo>
                    <a:pt x="1503" y="275"/>
                    <a:pt x="1502" y="270"/>
                    <a:pt x="1502" y="264"/>
                  </a:cubicBezTo>
                  <a:lnTo>
                    <a:pt x="1502" y="242"/>
                  </a:lnTo>
                  <a:cubicBezTo>
                    <a:pt x="1502" y="240"/>
                    <a:pt x="1503" y="238"/>
                    <a:pt x="1503" y="236"/>
                  </a:cubicBezTo>
                  <a:lnTo>
                    <a:pt x="1507" y="210"/>
                  </a:lnTo>
                  <a:lnTo>
                    <a:pt x="1512" y="183"/>
                  </a:lnTo>
                  <a:lnTo>
                    <a:pt x="1517" y="160"/>
                  </a:lnTo>
                  <a:lnTo>
                    <a:pt x="1530" y="125"/>
                  </a:lnTo>
                  <a:lnTo>
                    <a:pt x="1531" y="121"/>
                  </a:lnTo>
                  <a:lnTo>
                    <a:pt x="1531" y="128"/>
                  </a:lnTo>
                  <a:lnTo>
                    <a:pt x="1533" y="130"/>
                  </a:lnTo>
                  <a:lnTo>
                    <a:pt x="1527" y="124"/>
                  </a:lnTo>
                  <a:lnTo>
                    <a:pt x="1501" y="107"/>
                  </a:lnTo>
                  <a:lnTo>
                    <a:pt x="1479" y="94"/>
                  </a:lnTo>
                  <a:lnTo>
                    <a:pt x="1473" y="92"/>
                  </a:lnTo>
                  <a:lnTo>
                    <a:pt x="1488" y="85"/>
                  </a:lnTo>
                  <a:lnTo>
                    <a:pt x="1487" y="86"/>
                  </a:lnTo>
                  <a:lnTo>
                    <a:pt x="1482" y="95"/>
                  </a:lnTo>
                  <a:cubicBezTo>
                    <a:pt x="1480" y="97"/>
                    <a:pt x="1479" y="99"/>
                    <a:pt x="1477" y="101"/>
                  </a:cubicBezTo>
                  <a:lnTo>
                    <a:pt x="1470" y="108"/>
                  </a:lnTo>
                  <a:cubicBezTo>
                    <a:pt x="1463" y="114"/>
                    <a:pt x="1455" y="118"/>
                    <a:pt x="1446" y="119"/>
                  </a:cubicBezTo>
                  <a:lnTo>
                    <a:pt x="1438" y="120"/>
                  </a:lnTo>
                  <a:cubicBezTo>
                    <a:pt x="1434" y="121"/>
                    <a:pt x="1429" y="121"/>
                    <a:pt x="1425" y="120"/>
                  </a:cubicBezTo>
                  <a:lnTo>
                    <a:pt x="1416" y="118"/>
                  </a:lnTo>
                  <a:lnTo>
                    <a:pt x="1418" y="118"/>
                  </a:lnTo>
                  <a:lnTo>
                    <a:pt x="1429" y="114"/>
                  </a:lnTo>
                  <a:lnTo>
                    <a:pt x="1429" y="115"/>
                  </a:lnTo>
                  <a:lnTo>
                    <a:pt x="1421" y="127"/>
                  </a:lnTo>
                  <a:lnTo>
                    <a:pt x="1411" y="142"/>
                  </a:lnTo>
                  <a:cubicBezTo>
                    <a:pt x="1409" y="144"/>
                    <a:pt x="1407" y="147"/>
                    <a:pt x="1404" y="149"/>
                  </a:cubicBezTo>
                  <a:lnTo>
                    <a:pt x="1395" y="157"/>
                  </a:lnTo>
                  <a:cubicBezTo>
                    <a:pt x="1386" y="165"/>
                    <a:pt x="1374" y="169"/>
                    <a:pt x="1362" y="167"/>
                  </a:cubicBezTo>
                  <a:lnTo>
                    <a:pt x="1349" y="165"/>
                  </a:lnTo>
                  <a:cubicBezTo>
                    <a:pt x="1338" y="163"/>
                    <a:pt x="1329" y="157"/>
                    <a:pt x="1323" y="148"/>
                  </a:cubicBezTo>
                  <a:lnTo>
                    <a:pt x="1312" y="132"/>
                  </a:lnTo>
                  <a:cubicBezTo>
                    <a:pt x="1309" y="129"/>
                    <a:pt x="1307" y="125"/>
                    <a:pt x="1306" y="120"/>
                  </a:cubicBezTo>
                  <a:lnTo>
                    <a:pt x="1298" y="92"/>
                  </a:lnTo>
                  <a:lnTo>
                    <a:pt x="1291" y="57"/>
                  </a:lnTo>
                  <a:cubicBezTo>
                    <a:pt x="1291" y="55"/>
                    <a:pt x="1291" y="53"/>
                    <a:pt x="1290" y="51"/>
                  </a:cubicBezTo>
                  <a:lnTo>
                    <a:pt x="1289" y="24"/>
                  </a:lnTo>
                  <a:lnTo>
                    <a:pt x="1291" y="0"/>
                  </a:lnTo>
                  <a:lnTo>
                    <a:pt x="1317" y="1"/>
                  </a:lnTo>
                  <a:lnTo>
                    <a:pt x="1316" y="23"/>
                  </a:lnTo>
                  <a:lnTo>
                    <a:pt x="1317" y="50"/>
                  </a:lnTo>
                  <a:cubicBezTo>
                    <a:pt x="1317" y="51"/>
                    <a:pt x="1317" y="51"/>
                    <a:pt x="1317" y="52"/>
                  </a:cubicBezTo>
                  <a:lnTo>
                    <a:pt x="1324" y="85"/>
                  </a:lnTo>
                  <a:lnTo>
                    <a:pt x="1332" y="113"/>
                  </a:lnTo>
                  <a:cubicBezTo>
                    <a:pt x="1332" y="115"/>
                    <a:pt x="1333" y="116"/>
                    <a:pt x="1333" y="117"/>
                  </a:cubicBezTo>
                  <a:lnTo>
                    <a:pt x="1344" y="133"/>
                  </a:lnTo>
                  <a:cubicBezTo>
                    <a:pt x="1347" y="136"/>
                    <a:pt x="1350" y="138"/>
                    <a:pt x="1353" y="139"/>
                  </a:cubicBezTo>
                  <a:lnTo>
                    <a:pt x="1366" y="141"/>
                  </a:lnTo>
                  <a:cubicBezTo>
                    <a:pt x="1370" y="141"/>
                    <a:pt x="1374" y="140"/>
                    <a:pt x="1377" y="137"/>
                  </a:cubicBezTo>
                  <a:lnTo>
                    <a:pt x="1386" y="129"/>
                  </a:lnTo>
                  <a:cubicBezTo>
                    <a:pt x="1387" y="129"/>
                    <a:pt x="1388" y="128"/>
                    <a:pt x="1389" y="127"/>
                  </a:cubicBezTo>
                  <a:lnTo>
                    <a:pt x="1399" y="112"/>
                  </a:lnTo>
                  <a:lnTo>
                    <a:pt x="1408" y="98"/>
                  </a:lnTo>
                  <a:lnTo>
                    <a:pt x="1415" y="91"/>
                  </a:lnTo>
                  <a:lnTo>
                    <a:pt x="1417" y="90"/>
                  </a:lnTo>
                  <a:lnTo>
                    <a:pt x="1422" y="91"/>
                  </a:lnTo>
                  <a:lnTo>
                    <a:pt x="1431" y="93"/>
                  </a:lnTo>
                  <a:cubicBezTo>
                    <a:pt x="1432" y="94"/>
                    <a:pt x="1434" y="94"/>
                    <a:pt x="1435" y="94"/>
                  </a:cubicBezTo>
                  <a:lnTo>
                    <a:pt x="1443" y="93"/>
                  </a:lnTo>
                  <a:cubicBezTo>
                    <a:pt x="1446" y="92"/>
                    <a:pt x="1449" y="91"/>
                    <a:pt x="1451" y="89"/>
                  </a:cubicBezTo>
                  <a:lnTo>
                    <a:pt x="1458" y="82"/>
                  </a:lnTo>
                  <a:cubicBezTo>
                    <a:pt x="1459" y="81"/>
                    <a:pt x="1459" y="81"/>
                    <a:pt x="1460" y="80"/>
                  </a:cubicBezTo>
                  <a:lnTo>
                    <a:pt x="1465" y="71"/>
                  </a:lnTo>
                  <a:lnTo>
                    <a:pt x="1470" y="64"/>
                  </a:lnTo>
                  <a:lnTo>
                    <a:pt x="1471" y="64"/>
                  </a:lnTo>
                  <a:lnTo>
                    <a:pt x="1490" y="70"/>
                  </a:lnTo>
                  <a:lnTo>
                    <a:pt x="1515" y="85"/>
                  </a:lnTo>
                  <a:lnTo>
                    <a:pt x="1543" y="103"/>
                  </a:lnTo>
                  <a:lnTo>
                    <a:pt x="1553" y="112"/>
                  </a:lnTo>
                  <a:lnTo>
                    <a:pt x="1558" y="120"/>
                  </a:lnTo>
                  <a:lnTo>
                    <a:pt x="1558" y="125"/>
                  </a:lnTo>
                  <a:lnTo>
                    <a:pt x="1555" y="135"/>
                  </a:lnTo>
                  <a:lnTo>
                    <a:pt x="1543" y="166"/>
                  </a:lnTo>
                  <a:lnTo>
                    <a:pt x="1538" y="188"/>
                  </a:lnTo>
                  <a:lnTo>
                    <a:pt x="1533" y="214"/>
                  </a:lnTo>
                  <a:lnTo>
                    <a:pt x="1529" y="240"/>
                  </a:lnTo>
                  <a:cubicBezTo>
                    <a:pt x="1529" y="241"/>
                    <a:pt x="1529" y="242"/>
                    <a:pt x="1529" y="242"/>
                  </a:cubicBezTo>
                  <a:lnTo>
                    <a:pt x="1529" y="264"/>
                  </a:lnTo>
                  <a:cubicBezTo>
                    <a:pt x="1529" y="266"/>
                    <a:pt x="1529" y="268"/>
                    <a:pt x="1530" y="270"/>
                  </a:cubicBezTo>
                  <a:lnTo>
                    <a:pt x="1537" y="287"/>
                  </a:lnTo>
                  <a:cubicBezTo>
                    <a:pt x="1538" y="288"/>
                    <a:pt x="1538" y="289"/>
                    <a:pt x="1539" y="290"/>
                  </a:cubicBezTo>
                  <a:lnTo>
                    <a:pt x="1551" y="305"/>
                  </a:lnTo>
                  <a:lnTo>
                    <a:pt x="1561" y="315"/>
                  </a:lnTo>
                  <a:lnTo>
                    <a:pt x="1569" y="324"/>
                  </a:lnTo>
                  <a:lnTo>
                    <a:pt x="1575" y="339"/>
                  </a:lnTo>
                  <a:lnTo>
                    <a:pt x="1577" y="349"/>
                  </a:lnTo>
                  <a:lnTo>
                    <a:pt x="1577" y="377"/>
                  </a:lnTo>
                  <a:lnTo>
                    <a:pt x="1576" y="394"/>
                  </a:lnTo>
                  <a:lnTo>
                    <a:pt x="1573" y="408"/>
                  </a:lnTo>
                  <a:lnTo>
                    <a:pt x="1561" y="423"/>
                  </a:lnTo>
                  <a:lnTo>
                    <a:pt x="1554" y="432"/>
                  </a:lnTo>
                  <a:cubicBezTo>
                    <a:pt x="1553" y="433"/>
                    <a:pt x="1552" y="435"/>
                    <a:pt x="1552" y="436"/>
                  </a:cubicBezTo>
                  <a:lnTo>
                    <a:pt x="1549" y="445"/>
                  </a:lnTo>
                  <a:cubicBezTo>
                    <a:pt x="1548" y="448"/>
                    <a:pt x="1548" y="451"/>
                    <a:pt x="1549" y="453"/>
                  </a:cubicBezTo>
                  <a:lnTo>
                    <a:pt x="1552" y="463"/>
                  </a:lnTo>
                  <a:cubicBezTo>
                    <a:pt x="1552" y="465"/>
                    <a:pt x="1553" y="466"/>
                    <a:pt x="1554" y="467"/>
                  </a:cubicBezTo>
                  <a:lnTo>
                    <a:pt x="1562" y="478"/>
                  </a:lnTo>
                  <a:lnTo>
                    <a:pt x="1569" y="488"/>
                  </a:lnTo>
                  <a:lnTo>
                    <a:pt x="1572" y="493"/>
                  </a:lnTo>
                  <a:lnTo>
                    <a:pt x="1572" y="492"/>
                  </a:lnTo>
                  <a:lnTo>
                    <a:pt x="1569" y="496"/>
                  </a:lnTo>
                  <a:lnTo>
                    <a:pt x="1561" y="507"/>
                  </a:lnTo>
                  <a:cubicBezTo>
                    <a:pt x="1558" y="510"/>
                    <a:pt x="1558" y="514"/>
                    <a:pt x="1558" y="517"/>
                  </a:cubicBezTo>
                  <a:lnTo>
                    <a:pt x="1561" y="529"/>
                  </a:lnTo>
                  <a:lnTo>
                    <a:pt x="1561" y="531"/>
                  </a:lnTo>
                  <a:lnTo>
                    <a:pt x="1559" y="532"/>
                  </a:lnTo>
                  <a:lnTo>
                    <a:pt x="1543" y="538"/>
                  </a:lnTo>
                  <a:lnTo>
                    <a:pt x="1526" y="544"/>
                  </a:lnTo>
                  <a:cubicBezTo>
                    <a:pt x="1525" y="544"/>
                    <a:pt x="1524" y="545"/>
                    <a:pt x="1523" y="546"/>
                  </a:cubicBezTo>
                  <a:lnTo>
                    <a:pt x="1506" y="558"/>
                  </a:lnTo>
                  <a:cubicBezTo>
                    <a:pt x="1504" y="559"/>
                    <a:pt x="1503" y="560"/>
                    <a:pt x="1502" y="561"/>
                  </a:cubicBezTo>
                  <a:lnTo>
                    <a:pt x="1486" y="586"/>
                  </a:lnTo>
                  <a:lnTo>
                    <a:pt x="1469" y="612"/>
                  </a:lnTo>
                  <a:lnTo>
                    <a:pt x="1449" y="629"/>
                  </a:lnTo>
                  <a:lnTo>
                    <a:pt x="1428" y="647"/>
                  </a:lnTo>
                  <a:cubicBezTo>
                    <a:pt x="1427" y="648"/>
                    <a:pt x="1425" y="650"/>
                    <a:pt x="1425" y="651"/>
                  </a:cubicBezTo>
                  <a:lnTo>
                    <a:pt x="1416" y="667"/>
                  </a:lnTo>
                  <a:lnTo>
                    <a:pt x="1409" y="684"/>
                  </a:lnTo>
                  <a:lnTo>
                    <a:pt x="1403" y="700"/>
                  </a:lnTo>
                  <a:lnTo>
                    <a:pt x="1399" y="706"/>
                  </a:lnTo>
                  <a:lnTo>
                    <a:pt x="1397" y="707"/>
                  </a:lnTo>
                  <a:lnTo>
                    <a:pt x="1392" y="706"/>
                  </a:lnTo>
                  <a:lnTo>
                    <a:pt x="1385" y="704"/>
                  </a:lnTo>
                  <a:cubicBezTo>
                    <a:pt x="1383" y="703"/>
                    <a:pt x="1381" y="703"/>
                    <a:pt x="1379" y="703"/>
                  </a:cubicBezTo>
                  <a:lnTo>
                    <a:pt x="1372" y="704"/>
                  </a:lnTo>
                  <a:cubicBezTo>
                    <a:pt x="1367" y="705"/>
                    <a:pt x="1363" y="708"/>
                    <a:pt x="1361" y="712"/>
                  </a:cubicBezTo>
                  <a:lnTo>
                    <a:pt x="1354" y="727"/>
                  </a:lnTo>
                  <a:cubicBezTo>
                    <a:pt x="1354" y="728"/>
                    <a:pt x="1353" y="730"/>
                    <a:pt x="1353" y="731"/>
                  </a:cubicBezTo>
                  <a:lnTo>
                    <a:pt x="1351" y="752"/>
                  </a:lnTo>
                  <a:cubicBezTo>
                    <a:pt x="1351" y="753"/>
                    <a:pt x="1351" y="754"/>
                    <a:pt x="1351" y="755"/>
                  </a:cubicBezTo>
                  <a:lnTo>
                    <a:pt x="1353" y="779"/>
                  </a:lnTo>
                  <a:lnTo>
                    <a:pt x="1355" y="797"/>
                  </a:lnTo>
                  <a:lnTo>
                    <a:pt x="1349" y="807"/>
                  </a:lnTo>
                  <a:lnTo>
                    <a:pt x="1343" y="818"/>
                  </a:lnTo>
                  <a:cubicBezTo>
                    <a:pt x="1341" y="822"/>
                    <a:pt x="1341" y="827"/>
                    <a:pt x="1343" y="830"/>
                  </a:cubicBezTo>
                  <a:lnTo>
                    <a:pt x="1347" y="839"/>
                  </a:lnTo>
                  <a:lnTo>
                    <a:pt x="1354" y="851"/>
                  </a:lnTo>
                  <a:lnTo>
                    <a:pt x="1359" y="857"/>
                  </a:lnTo>
                  <a:lnTo>
                    <a:pt x="1359" y="858"/>
                  </a:lnTo>
                  <a:lnTo>
                    <a:pt x="1353" y="867"/>
                  </a:lnTo>
                  <a:lnTo>
                    <a:pt x="1340" y="881"/>
                  </a:lnTo>
                  <a:cubicBezTo>
                    <a:pt x="1339" y="882"/>
                    <a:pt x="1338" y="884"/>
                    <a:pt x="1337" y="885"/>
                  </a:cubicBezTo>
                  <a:lnTo>
                    <a:pt x="1319" y="925"/>
                  </a:lnTo>
                  <a:lnTo>
                    <a:pt x="1308" y="946"/>
                  </a:lnTo>
                  <a:lnTo>
                    <a:pt x="1302" y="956"/>
                  </a:lnTo>
                  <a:lnTo>
                    <a:pt x="1312" y="953"/>
                  </a:lnTo>
                  <a:lnTo>
                    <a:pt x="1316" y="957"/>
                  </a:lnTo>
                  <a:lnTo>
                    <a:pt x="1314" y="955"/>
                  </a:lnTo>
                  <a:cubicBezTo>
                    <a:pt x="1309" y="950"/>
                    <a:pt x="1300" y="950"/>
                    <a:pt x="1295" y="955"/>
                  </a:cubicBezTo>
                  <a:lnTo>
                    <a:pt x="1292" y="958"/>
                  </a:lnTo>
                  <a:cubicBezTo>
                    <a:pt x="1290" y="960"/>
                    <a:pt x="1289" y="962"/>
                    <a:pt x="1289" y="964"/>
                  </a:cubicBezTo>
                  <a:lnTo>
                    <a:pt x="1286" y="974"/>
                  </a:lnTo>
                  <a:lnTo>
                    <a:pt x="1281" y="988"/>
                  </a:lnTo>
                  <a:lnTo>
                    <a:pt x="1274" y="1020"/>
                  </a:lnTo>
                  <a:lnTo>
                    <a:pt x="1271" y="1041"/>
                  </a:lnTo>
                  <a:lnTo>
                    <a:pt x="1269" y="1067"/>
                  </a:lnTo>
                  <a:lnTo>
                    <a:pt x="1266" y="1089"/>
                  </a:lnTo>
                  <a:lnTo>
                    <a:pt x="1263" y="1115"/>
                  </a:lnTo>
                  <a:lnTo>
                    <a:pt x="1258" y="1141"/>
                  </a:lnTo>
                  <a:lnTo>
                    <a:pt x="1255" y="1161"/>
                  </a:lnTo>
                  <a:lnTo>
                    <a:pt x="1251" y="1173"/>
                  </a:lnTo>
                  <a:lnTo>
                    <a:pt x="1248" y="1180"/>
                  </a:lnTo>
                  <a:lnTo>
                    <a:pt x="1240" y="1190"/>
                  </a:lnTo>
                  <a:lnTo>
                    <a:pt x="1224" y="1201"/>
                  </a:lnTo>
                  <a:lnTo>
                    <a:pt x="1207" y="1213"/>
                  </a:lnTo>
                  <a:cubicBezTo>
                    <a:pt x="1205" y="1214"/>
                    <a:pt x="1203" y="1216"/>
                    <a:pt x="1202" y="1219"/>
                  </a:cubicBezTo>
                  <a:lnTo>
                    <a:pt x="1192" y="1245"/>
                  </a:lnTo>
                  <a:cubicBezTo>
                    <a:pt x="1192" y="1246"/>
                    <a:pt x="1191" y="1247"/>
                    <a:pt x="1191" y="1248"/>
                  </a:cubicBezTo>
                  <a:lnTo>
                    <a:pt x="1187" y="1276"/>
                  </a:lnTo>
                  <a:cubicBezTo>
                    <a:pt x="1187" y="1278"/>
                    <a:pt x="1187" y="1280"/>
                    <a:pt x="1188" y="1282"/>
                  </a:cubicBezTo>
                  <a:lnTo>
                    <a:pt x="1196" y="1308"/>
                  </a:lnTo>
                  <a:lnTo>
                    <a:pt x="1200" y="1318"/>
                  </a:lnTo>
                  <a:lnTo>
                    <a:pt x="1201" y="1323"/>
                  </a:lnTo>
                  <a:lnTo>
                    <a:pt x="1194" y="1337"/>
                  </a:lnTo>
                  <a:lnTo>
                    <a:pt x="1181" y="1352"/>
                  </a:lnTo>
                  <a:lnTo>
                    <a:pt x="1167" y="1366"/>
                  </a:lnTo>
                  <a:lnTo>
                    <a:pt x="1151" y="1382"/>
                  </a:lnTo>
                  <a:lnTo>
                    <a:pt x="1136" y="1400"/>
                  </a:lnTo>
                  <a:cubicBezTo>
                    <a:pt x="1136" y="1400"/>
                    <a:pt x="1135" y="1401"/>
                    <a:pt x="1135" y="1402"/>
                  </a:cubicBezTo>
                  <a:lnTo>
                    <a:pt x="1121" y="1426"/>
                  </a:lnTo>
                  <a:cubicBezTo>
                    <a:pt x="1120" y="1427"/>
                    <a:pt x="1120" y="1428"/>
                    <a:pt x="1120" y="1429"/>
                  </a:cubicBezTo>
                  <a:lnTo>
                    <a:pt x="1109" y="1468"/>
                  </a:lnTo>
                  <a:lnTo>
                    <a:pt x="1101" y="1507"/>
                  </a:lnTo>
                  <a:lnTo>
                    <a:pt x="1090" y="1534"/>
                  </a:lnTo>
                  <a:lnTo>
                    <a:pt x="1082" y="1559"/>
                  </a:lnTo>
                  <a:cubicBezTo>
                    <a:pt x="1081" y="1561"/>
                    <a:pt x="1081" y="1563"/>
                    <a:pt x="1081" y="1565"/>
                  </a:cubicBezTo>
                  <a:lnTo>
                    <a:pt x="1084" y="1590"/>
                  </a:lnTo>
                  <a:cubicBezTo>
                    <a:pt x="1084" y="1592"/>
                    <a:pt x="1085" y="1594"/>
                    <a:pt x="1086" y="1596"/>
                  </a:cubicBezTo>
                  <a:lnTo>
                    <a:pt x="1097" y="1613"/>
                  </a:lnTo>
                  <a:cubicBezTo>
                    <a:pt x="1100" y="1617"/>
                    <a:pt x="1105" y="1619"/>
                    <a:pt x="1110" y="1619"/>
                  </a:cubicBezTo>
                  <a:lnTo>
                    <a:pt x="1122" y="1618"/>
                  </a:lnTo>
                  <a:cubicBezTo>
                    <a:pt x="1123" y="1618"/>
                    <a:pt x="1124" y="1617"/>
                    <a:pt x="1125" y="1617"/>
                  </a:cubicBezTo>
                  <a:lnTo>
                    <a:pt x="1141" y="1611"/>
                  </a:lnTo>
                  <a:lnTo>
                    <a:pt x="1154" y="1607"/>
                  </a:lnTo>
                  <a:lnTo>
                    <a:pt x="1151" y="1607"/>
                  </a:lnTo>
                  <a:lnTo>
                    <a:pt x="1150" y="1603"/>
                  </a:lnTo>
                  <a:lnTo>
                    <a:pt x="1148" y="1613"/>
                  </a:lnTo>
                  <a:lnTo>
                    <a:pt x="1142" y="1631"/>
                  </a:lnTo>
                  <a:lnTo>
                    <a:pt x="1139" y="1645"/>
                  </a:lnTo>
                  <a:cubicBezTo>
                    <a:pt x="1139" y="1647"/>
                    <a:pt x="1139" y="1649"/>
                    <a:pt x="1140" y="1651"/>
                  </a:cubicBezTo>
                  <a:lnTo>
                    <a:pt x="1142" y="1659"/>
                  </a:lnTo>
                  <a:cubicBezTo>
                    <a:pt x="1142" y="1660"/>
                    <a:pt x="1143" y="1662"/>
                    <a:pt x="1143" y="1663"/>
                  </a:cubicBezTo>
                  <a:lnTo>
                    <a:pt x="1147" y="1668"/>
                  </a:lnTo>
                  <a:lnTo>
                    <a:pt x="1148" y="1672"/>
                  </a:lnTo>
                  <a:lnTo>
                    <a:pt x="1148" y="1681"/>
                  </a:lnTo>
                  <a:lnTo>
                    <a:pt x="1146" y="1704"/>
                  </a:lnTo>
                  <a:lnTo>
                    <a:pt x="1141" y="1736"/>
                  </a:lnTo>
                  <a:lnTo>
                    <a:pt x="1135" y="1765"/>
                  </a:lnTo>
                  <a:lnTo>
                    <a:pt x="1126" y="1790"/>
                  </a:lnTo>
                  <a:lnTo>
                    <a:pt x="1100" y="1821"/>
                  </a:lnTo>
                  <a:lnTo>
                    <a:pt x="1068" y="1844"/>
                  </a:lnTo>
                  <a:lnTo>
                    <a:pt x="1038" y="1860"/>
                  </a:lnTo>
                  <a:lnTo>
                    <a:pt x="1003" y="1873"/>
                  </a:lnTo>
                  <a:lnTo>
                    <a:pt x="962" y="1887"/>
                  </a:lnTo>
                  <a:lnTo>
                    <a:pt x="925" y="1903"/>
                  </a:lnTo>
                  <a:cubicBezTo>
                    <a:pt x="923" y="1904"/>
                    <a:pt x="922" y="1905"/>
                    <a:pt x="921" y="1906"/>
                  </a:cubicBezTo>
                  <a:lnTo>
                    <a:pt x="900" y="1929"/>
                  </a:lnTo>
                  <a:cubicBezTo>
                    <a:pt x="899" y="1930"/>
                    <a:pt x="899" y="1930"/>
                    <a:pt x="898" y="1931"/>
                  </a:cubicBezTo>
                  <a:lnTo>
                    <a:pt x="882" y="1955"/>
                  </a:lnTo>
                  <a:lnTo>
                    <a:pt x="855" y="1984"/>
                  </a:lnTo>
                  <a:lnTo>
                    <a:pt x="844" y="1998"/>
                  </a:lnTo>
                  <a:lnTo>
                    <a:pt x="836" y="2006"/>
                  </a:lnTo>
                  <a:lnTo>
                    <a:pt x="834" y="2007"/>
                  </a:lnTo>
                  <a:lnTo>
                    <a:pt x="853" y="2026"/>
                  </a:lnTo>
                  <a:lnTo>
                    <a:pt x="855" y="2023"/>
                  </a:lnTo>
                  <a:cubicBezTo>
                    <a:pt x="855" y="2022"/>
                    <a:pt x="856" y="2021"/>
                    <a:pt x="856" y="2020"/>
                  </a:cubicBezTo>
                  <a:lnTo>
                    <a:pt x="857" y="2017"/>
                  </a:lnTo>
                  <a:cubicBezTo>
                    <a:pt x="859" y="2011"/>
                    <a:pt x="857" y="2005"/>
                    <a:pt x="852" y="2002"/>
                  </a:cubicBezTo>
                  <a:cubicBezTo>
                    <a:pt x="847" y="1998"/>
                    <a:pt x="841" y="1998"/>
                    <a:pt x="836" y="2002"/>
                  </a:cubicBezTo>
                  <a:lnTo>
                    <a:pt x="831" y="2006"/>
                  </a:lnTo>
                  <a:cubicBezTo>
                    <a:pt x="831" y="2006"/>
                    <a:pt x="830" y="2007"/>
                    <a:pt x="830" y="2007"/>
                  </a:cubicBezTo>
                  <a:lnTo>
                    <a:pt x="816" y="2022"/>
                  </a:lnTo>
                  <a:lnTo>
                    <a:pt x="795" y="2043"/>
                  </a:lnTo>
                  <a:lnTo>
                    <a:pt x="774" y="2064"/>
                  </a:lnTo>
                  <a:lnTo>
                    <a:pt x="760" y="2077"/>
                  </a:lnTo>
                  <a:lnTo>
                    <a:pt x="759" y="2077"/>
                  </a:lnTo>
                  <a:lnTo>
                    <a:pt x="761" y="2079"/>
                  </a:lnTo>
                  <a:lnTo>
                    <a:pt x="757" y="2076"/>
                  </a:lnTo>
                  <a:cubicBezTo>
                    <a:pt x="754" y="2073"/>
                    <a:pt x="750" y="2072"/>
                    <a:pt x="746" y="2074"/>
                  </a:cubicBezTo>
                  <a:lnTo>
                    <a:pt x="739" y="2076"/>
                  </a:lnTo>
                  <a:cubicBezTo>
                    <a:pt x="737" y="2076"/>
                    <a:pt x="735" y="2077"/>
                    <a:pt x="733" y="2079"/>
                  </a:cubicBezTo>
                  <a:lnTo>
                    <a:pt x="722" y="2089"/>
                  </a:lnTo>
                  <a:lnTo>
                    <a:pt x="708" y="2102"/>
                  </a:lnTo>
                  <a:lnTo>
                    <a:pt x="680" y="2132"/>
                  </a:lnTo>
                  <a:cubicBezTo>
                    <a:pt x="679" y="2133"/>
                    <a:pt x="678" y="2134"/>
                    <a:pt x="678" y="2135"/>
                  </a:cubicBezTo>
                  <a:lnTo>
                    <a:pt x="658" y="2168"/>
                  </a:lnTo>
                  <a:lnTo>
                    <a:pt x="649" y="2183"/>
                  </a:lnTo>
                  <a:lnTo>
                    <a:pt x="643" y="2190"/>
                  </a:lnTo>
                  <a:lnTo>
                    <a:pt x="644" y="2190"/>
                  </a:lnTo>
                  <a:lnTo>
                    <a:pt x="642" y="2189"/>
                  </a:lnTo>
                  <a:lnTo>
                    <a:pt x="627" y="2183"/>
                  </a:lnTo>
                  <a:cubicBezTo>
                    <a:pt x="625" y="2182"/>
                    <a:pt x="621" y="2182"/>
                    <a:pt x="618" y="2183"/>
                  </a:cubicBezTo>
                  <a:lnTo>
                    <a:pt x="604" y="2187"/>
                  </a:lnTo>
                  <a:lnTo>
                    <a:pt x="593" y="2188"/>
                  </a:lnTo>
                  <a:lnTo>
                    <a:pt x="579" y="2176"/>
                  </a:lnTo>
                  <a:lnTo>
                    <a:pt x="559" y="2155"/>
                  </a:lnTo>
                  <a:lnTo>
                    <a:pt x="539" y="2138"/>
                  </a:lnTo>
                  <a:cubicBezTo>
                    <a:pt x="538" y="2138"/>
                    <a:pt x="538" y="2137"/>
                    <a:pt x="537" y="2137"/>
                  </a:cubicBezTo>
                  <a:lnTo>
                    <a:pt x="514" y="2124"/>
                  </a:lnTo>
                  <a:cubicBezTo>
                    <a:pt x="512" y="2123"/>
                    <a:pt x="510" y="2122"/>
                    <a:pt x="508" y="2122"/>
                  </a:cubicBezTo>
                  <a:lnTo>
                    <a:pt x="475" y="2121"/>
                  </a:lnTo>
                  <a:lnTo>
                    <a:pt x="445" y="2122"/>
                  </a:lnTo>
                  <a:lnTo>
                    <a:pt x="426" y="2119"/>
                  </a:lnTo>
                  <a:lnTo>
                    <a:pt x="413" y="2113"/>
                  </a:lnTo>
                  <a:lnTo>
                    <a:pt x="405" y="2104"/>
                  </a:lnTo>
                  <a:lnTo>
                    <a:pt x="391" y="2091"/>
                  </a:lnTo>
                  <a:cubicBezTo>
                    <a:pt x="389" y="2090"/>
                    <a:pt x="388" y="2089"/>
                    <a:pt x="387" y="2088"/>
                  </a:cubicBezTo>
                  <a:lnTo>
                    <a:pt x="361" y="2077"/>
                  </a:lnTo>
                  <a:lnTo>
                    <a:pt x="333" y="2060"/>
                  </a:lnTo>
                  <a:lnTo>
                    <a:pt x="321" y="2047"/>
                  </a:lnTo>
                  <a:lnTo>
                    <a:pt x="307" y="2029"/>
                  </a:lnTo>
                  <a:lnTo>
                    <a:pt x="281" y="1995"/>
                  </a:lnTo>
                  <a:lnTo>
                    <a:pt x="263" y="1977"/>
                  </a:lnTo>
                  <a:lnTo>
                    <a:pt x="249" y="1962"/>
                  </a:lnTo>
                  <a:lnTo>
                    <a:pt x="243" y="1946"/>
                  </a:lnTo>
                  <a:lnTo>
                    <a:pt x="236" y="1918"/>
                  </a:lnTo>
                  <a:lnTo>
                    <a:pt x="228" y="1898"/>
                  </a:lnTo>
                  <a:cubicBezTo>
                    <a:pt x="227" y="1894"/>
                    <a:pt x="224" y="1892"/>
                    <a:pt x="221" y="1891"/>
                  </a:cubicBezTo>
                  <a:lnTo>
                    <a:pt x="215" y="1888"/>
                  </a:lnTo>
                  <a:cubicBezTo>
                    <a:pt x="211" y="1885"/>
                    <a:pt x="206" y="1886"/>
                    <a:pt x="202" y="1888"/>
                  </a:cubicBezTo>
                  <a:lnTo>
                    <a:pt x="196" y="1892"/>
                  </a:lnTo>
                  <a:cubicBezTo>
                    <a:pt x="195" y="1893"/>
                    <a:pt x="193" y="1895"/>
                    <a:pt x="192" y="1896"/>
                  </a:cubicBezTo>
                  <a:lnTo>
                    <a:pt x="176" y="1921"/>
                  </a:lnTo>
                  <a:cubicBezTo>
                    <a:pt x="176" y="1922"/>
                    <a:pt x="176" y="1922"/>
                    <a:pt x="175" y="1923"/>
                  </a:cubicBezTo>
                  <a:lnTo>
                    <a:pt x="156" y="1966"/>
                  </a:lnTo>
                  <a:lnTo>
                    <a:pt x="135" y="2020"/>
                  </a:lnTo>
                  <a:lnTo>
                    <a:pt x="114" y="2085"/>
                  </a:lnTo>
                  <a:lnTo>
                    <a:pt x="93" y="2158"/>
                  </a:lnTo>
                  <a:lnTo>
                    <a:pt x="72" y="2243"/>
                  </a:lnTo>
                  <a:lnTo>
                    <a:pt x="48" y="2334"/>
                  </a:lnTo>
                  <a:lnTo>
                    <a:pt x="26" y="2430"/>
                  </a:lnTo>
                  <a:lnTo>
                    <a:pt x="0" y="2425"/>
                  </a:lnTo>
                  <a:close/>
                  <a:moveTo>
                    <a:pt x="52" y="2436"/>
                  </a:moveTo>
                  <a:lnTo>
                    <a:pt x="74" y="2340"/>
                  </a:lnTo>
                  <a:lnTo>
                    <a:pt x="97" y="2250"/>
                  </a:lnTo>
                  <a:lnTo>
                    <a:pt x="118" y="2165"/>
                  </a:lnTo>
                  <a:lnTo>
                    <a:pt x="139" y="2092"/>
                  </a:lnTo>
                  <a:lnTo>
                    <a:pt x="160" y="2029"/>
                  </a:lnTo>
                  <a:lnTo>
                    <a:pt x="181" y="1975"/>
                  </a:lnTo>
                  <a:lnTo>
                    <a:pt x="199" y="1935"/>
                  </a:lnTo>
                  <a:lnTo>
                    <a:pt x="213" y="1913"/>
                  </a:lnTo>
                  <a:lnTo>
                    <a:pt x="210" y="1915"/>
                  </a:lnTo>
                  <a:lnTo>
                    <a:pt x="205" y="1912"/>
                  </a:lnTo>
                  <a:lnTo>
                    <a:pt x="211" y="1927"/>
                  </a:lnTo>
                  <a:lnTo>
                    <a:pt x="218" y="1953"/>
                  </a:lnTo>
                  <a:lnTo>
                    <a:pt x="225" y="1974"/>
                  </a:lnTo>
                  <a:cubicBezTo>
                    <a:pt x="225" y="1976"/>
                    <a:pt x="226" y="1977"/>
                    <a:pt x="228" y="1979"/>
                  </a:cubicBezTo>
                  <a:lnTo>
                    <a:pt x="244" y="1996"/>
                  </a:lnTo>
                  <a:lnTo>
                    <a:pt x="262" y="2014"/>
                  </a:lnTo>
                  <a:lnTo>
                    <a:pt x="286" y="2046"/>
                  </a:lnTo>
                  <a:lnTo>
                    <a:pt x="300" y="2064"/>
                  </a:lnTo>
                  <a:lnTo>
                    <a:pt x="315" y="2080"/>
                  </a:lnTo>
                  <a:cubicBezTo>
                    <a:pt x="316" y="2080"/>
                    <a:pt x="317" y="2081"/>
                    <a:pt x="318" y="2082"/>
                  </a:cubicBezTo>
                  <a:lnTo>
                    <a:pt x="348" y="2100"/>
                  </a:lnTo>
                  <a:lnTo>
                    <a:pt x="374" y="2112"/>
                  </a:lnTo>
                  <a:lnTo>
                    <a:pt x="386" y="2123"/>
                  </a:lnTo>
                  <a:lnTo>
                    <a:pt x="396" y="2133"/>
                  </a:lnTo>
                  <a:cubicBezTo>
                    <a:pt x="397" y="2135"/>
                    <a:pt x="399" y="2136"/>
                    <a:pt x="400" y="2137"/>
                  </a:cubicBezTo>
                  <a:lnTo>
                    <a:pt x="417" y="2144"/>
                  </a:lnTo>
                  <a:cubicBezTo>
                    <a:pt x="418" y="2144"/>
                    <a:pt x="419" y="2144"/>
                    <a:pt x="420" y="2145"/>
                  </a:cubicBezTo>
                  <a:lnTo>
                    <a:pt x="442" y="2149"/>
                  </a:lnTo>
                  <a:cubicBezTo>
                    <a:pt x="443" y="2149"/>
                    <a:pt x="444" y="2149"/>
                    <a:pt x="445" y="2149"/>
                  </a:cubicBezTo>
                  <a:lnTo>
                    <a:pt x="476" y="2148"/>
                  </a:lnTo>
                  <a:lnTo>
                    <a:pt x="504" y="2149"/>
                  </a:lnTo>
                  <a:lnTo>
                    <a:pt x="523" y="2159"/>
                  </a:lnTo>
                  <a:lnTo>
                    <a:pt x="542" y="2176"/>
                  </a:lnTo>
                  <a:lnTo>
                    <a:pt x="560" y="2195"/>
                  </a:lnTo>
                  <a:lnTo>
                    <a:pt x="580" y="2212"/>
                  </a:lnTo>
                  <a:cubicBezTo>
                    <a:pt x="582" y="2214"/>
                    <a:pt x="586" y="2215"/>
                    <a:pt x="589" y="2215"/>
                  </a:cubicBezTo>
                  <a:lnTo>
                    <a:pt x="607" y="2214"/>
                  </a:lnTo>
                  <a:cubicBezTo>
                    <a:pt x="608" y="2214"/>
                    <a:pt x="609" y="2214"/>
                    <a:pt x="610" y="2213"/>
                  </a:cubicBezTo>
                  <a:lnTo>
                    <a:pt x="622" y="2210"/>
                  </a:lnTo>
                  <a:lnTo>
                    <a:pt x="633" y="2214"/>
                  </a:lnTo>
                  <a:lnTo>
                    <a:pt x="638" y="2216"/>
                  </a:lnTo>
                  <a:cubicBezTo>
                    <a:pt x="641" y="2218"/>
                    <a:pt x="645" y="2218"/>
                    <a:pt x="648" y="2217"/>
                  </a:cubicBezTo>
                  <a:lnTo>
                    <a:pt x="656" y="2214"/>
                  </a:lnTo>
                  <a:cubicBezTo>
                    <a:pt x="658" y="2213"/>
                    <a:pt x="660" y="2212"/>
                    <a:pt x="662" y="2210"/>
                  </a:cubicBezTo>
                  <a:lnTo>
                    <a:pt x="670" y="2200"/>
                  </a:lnTo>
                  <a:lnTo>
                    <a:pt x="681" y="2183"/>
                  </a:lnTo>
                  <a:lnTo>
                    <a:pt x="700" y="2149"/>
                  </a:lnTo>
                  <a:lnTo>
                    <a:pt x="727" y="2121"/>
                  </a:lnTo>
                  <a:lnTo>
                    <a:pt x="741" y="2108"/>
                  </a:lnTo>
                  <a:lnTo>
                    <a:pt x="749" y="2100"/>
                  </a:lnTo>
                  <a:lnTo>
                    <a:pt x="747" y="2101"/>
                  </a:lnTo>
                  <a:lnTo>
                    <a:pt x="745" y="2100"/>
                  </a:lnTo>
                  <a:lnTo>
                    <a:pt x="752" y="2104"/>
                  </a:lnTo>
                  <a:cubicBezTo>
                    <a:pt x="755" y="2106"/>
                    <a:pt x="760" y="2106"/>
                    <a:pt x="764" y="2105"/>
                  </a:cubicBezTo>
                  <a:lnTo>
                    <a:pt x="773" y="2101"/>
                  </a:lnTo>
                  <a:cubicBezTo>
                    <a:pt x="774" y="2100"/>
                    <a:pt x="775" y="2099"/>
                    <a:pt x="777" y="2098"/>
                  </a:cubicBezTo>
                  <a:lnTo>
                    <a:pt x="793" y="2083"/>
                  </a:lnTo>
                  <a:lnTo>
                    <a:pt x="814" y="2062"/>
                  </a:lnTo>
                  <a:lnTo>
                    <a:pt x="835" y="2041"/>
                  </a:lnTo>
                  <a:lnTo>
                    <a:pt x="849" y="2026"/>
                  </a:lnTo>
                  <a:lnTo>
                    <a:pt x="853" y="2023"/>
                  </a:lnTo>
                  <a:lnTo>
                    <a:pt x="832" y="2008"/>
                  </a:lnTo>
                  <a:lnTo>
                    <a:pt x="831" y="2010"/>
                  </a:lnTo>
                  <a:lnTo>
                    <a:pt x="830" y="2011"/>
                  </a:lnTo>
                  <a:cubicBezTo>
                    <a:pt x="827" y="2016"/>
                    <a:pt x="828" y="2023"/>
                    <a:pt x="832" y="2028"/>
                  </a:cubicBezTo>
                  <a:cubicBezTo>
                    <a:pt x="837" y="2032"/>
                    <a:pt x="844" y="2033"/>
                    <a:pt x="849" y="2030"/>
                  </a:cubicBezTo>
                  <a:lnTo>
                    <a:pt x="852" y="2028"/>
                  </a:lnTo>
                  <a:cubicBezTo>
                    <a:pt x="853" y="2027"/>
                    <a:pt x="854" y="2026"/>
                    <a:pt x="854" y="2025"/>
                  </a:cubicBezTo>
                  <a:lnTo>
                    <a:pt x="863" y="2015"/>
                  </a:lnTo>
                  <a:lnTo>
                    <a:pt x="876" y="2001"/>
                  </a:lnTo>
                  <a:lnTo>
                    <a:pt x="902" y="1973"/>
                  </a:lnTo>
                  <a:cubicBezTo>
                    <a:pt x="903" y="1972"/>
                    <a:pt x="903" y="1972"/>
                    <a:pt x="903" y="1971"/>
                  </a:cubicBezTo>
                  <a:lnTo>
                    <a:pt x="920" y="1947"/>
                  </a:lnTo>
                  <a:lnTo>
                    <a:pt x="938" y="1927"/>
                  </a:lnTo>
                  <a:lnTo>
                    <a:pt x="973" y="1912"/>
                  </a:lnTo>
                  <a:lnTo>
                    <a:pt x="1012" y="1898"/>
                  </a:lnTo>
                  <a:lnTo>
                    <a:pt x="1047" y="1885"/>
                  </a:lnTo>
                  <a:lnTo>
                    <a:pt x="1082" y="1867"/>
                  </a:lnTo>
                  <a:cubicBezTo>
                    <a:pt x="1082" y="1867"/>
                    <a:pt x="1083" y="1867"/>
                    <a:pt x="1083" y="1866"/>
                  </a:cubicBezTo>
                  <a:lnTo>
                    <a:pt x="1117" y="1841"/>
                  </a:lnTo>
                  <a:cubicBezTo>
                    <a:pt x="1118" y="1841"/>
                    <a:pt x="1119" y="1840"/>
                    <a:pt x="1120" y="1839"/>
                  </a:cubicBezTo>
                  <a:lnTo>
                    <a:pt x="1148" y="1805"/>
                  </a:lnTo>
                  <a:cubicBezTo>
                    <a:pt x="1149" y="1804"/>
                    <a:pt x="1149" y="1802"/>
                    <a:pt x="1150" y="1801"/>
                  </a:cubicBezTo>
                  <a:lnTo>
                    <a:pt x="1160" y="1774"/>
                  </a:lnTo>
                  <a:lnTo>
                    <a:pt x="1167" y="1741"/>
                  </a:lnTo>
                  <a:lnTo>
                    <a:pt x="1173" y="1709"/>
                  </a:lnTo>
                  <a:lnTo>
                    <a:pt x="1175" y="1684"/>
                  </a:lnTo>
                  <a:lnTo>
                    <a:pt x="1175" y="1669"/>
                  </a:lnTo>
                  <a:cubicBezTo>
                    <a:pt x="1175" y="1668"/>
                    <a:pt x="1175" y="1666"/>
                    <a:pt x="1174" y="1665"/>
                  </a:cubicBezTo>
                  <a:lnTo>
                    <a:pt x="1171" y="1657"/>
                  </a:lnTo>
                  <a:cubicBezTo>
                    <a:pt x="1171" y="1656"/>
                    <a:pt x="1170" y="1655"/>
                    <a:pt x="1170" y="1654"/>
                  </a:cubicBezTo>
                  <a:lnTo>
                    <a:pt x="1167" y="1650"/>
                  </a:lnTo>
                  <a:lnTo>
                    <a:pt x="1166" y="1647"/>
                  </a:lnTo>
                  <a:lnTo>
                    <a:pt x="1169" y="1636"/>
                  </a:lnTo>
                  <a:lnTo>
                    <a:pt x="1173" y="1621"/>
                  </a:lnTo>
                  <a:lnTo>
                    <a:pt x="1177" y="1605"/>
                  </a:lnTo>
                  <a:cubicBezTo>
                    <a:pt x="1177" y="1603"/>
                    <a:pt x="1177" y="1601"/>
                    <a:pt x="1176" y="1600"/>
                  </a:cubicBezTo>
                  <a:lnTo>
                    <a:pt x="1174" y="1591"/>
                  </a:lnTo>
                  <a:cubicBezTo>
                    <a:pt x="1173" y="1584"/>
                    <a:pt x="1168" y="1580"/>
                    <a:pt x="1161" y="1580"/>
                  </a:cubicBezTo>
                  <a:lnTo>
                    <a:pt x="1151" y="1580"/>
                  </a:lnTo>
                  <a:cubicBezTo>
                    <a:pt x="1150" y="1580"/>
                    <a:pt x="1149" y="1580"/>
                    <a:pt x="1147" y="1581"/>
                  </a:cubicBezTo>
                  <a:lnTo>
                    <a:pt x="1132" y="1586"/>
                  </a:lnTo>
                  <a:lnTo>
                    <a:pt x="1118" y="1591"/>
                  </a:lnTo>
                  <a:lnTo>
                    <a:pt x="1115" y="1592"/>
                  </a:lnTo>
                  <a:lnTo>
                    <a:pt x="1110" y="1584"/>
                  </a:lnTo>
                  <a:lnTo>
                    <a:pt x="1108" y="1565"/>
                  </a:lnTo>
                  <a:lnTo>
                    <a:pt x="1115" y="1543"/>
                  </a:lnTo>
                  <a:lnTo>
                    <a:pt x="1126" y="1515"/>
                  </a:lnTo>
                  <a:cubicBezTo>
                    <a:pt x="1126" y="1515"/>
                    <a:pt x="1126" y="1514"/>
                    <a:pt x="1126" y="1513"/>
                  </a:cubicBezTo>
                  <a:lnTo>
                    <a:pt x="1135" y="1473"/>
                  </a:lnTo>
                  <a:lnTo>
                    <a:pt x="1145" y="1438"/>
                  </a:lnTo>
                  <a:lnTo>
                    <a:pt x="1157" y="1416"/>
                  </a:lnTo>
                  <a:lnTo>
                    <a:pt x="1172" y="1399"/>
                  </a:lnTo>
                  <a:lnTo>
                    <a:pt x="1186" y="1385"/>
                  </a:lnTo>
                  <a:lnTo>
                    <a:pt x="1200" y="1371"/>
                  </a:lnTo>
                  <a:lnTo>
                    <a:pt x="1215" y="1353"/>
                  </a:lnTo>
                  <a:cubicBezTo>
                    <a:pt x="1216" y="1352"/>
                    <a:pt x="1217" y="1351"/>
                    <a:pt x="1218" y="1350"/>
                  </a:cubicBezTo>
                  <a:lnTo>
                    <a:pt x="1227" y="1331"/>
                  </a:lnTo>
                  <a:cubicBezTo>
                    <a:pt x="1228" y="1329"/>
                    <a:pt x="1228" y="1327"/>
                    <a:pt x="1228" y="1324"/>
                  </a:cubicBezTo>
                  <a:lnTo>
                    <a:pt x="1227" y="1313"/>
                  </a:lnTo>
                  <a:cubicBezTo>
                    <a:pt x="1227" y="1312"/>
                    <a:pt x="1226" y="1311"/>
                    <a:pt x="1226" y="1309"/>
                  </a:cubicBezTo>
                  <a:lnTo>
                    <a:pt x="1221" y="1297"/>
                  </a:lnTo>
                  <a:lnTo>
                    <a:pt x="1214" y="1276"/>
                  </a:lnTo>
                  <a:lnTo>
                    <a:pt x="1217" y="1253"/>
                  </a:lnTo>
                  <a:lnTo>
                    <a:pt x="1225" y="1232"/>
                  </a:lnTo>
                  <a:lnTo>
                    <a:pt x="1239" y="1222"/>
                  </a:lnTo>
                  <a:lnTo>
                    <a:pt x="1256" y="1212"/>
                  </a:lnTo>
                  <a:cubicBezTo>
                    <a:pt x="1257" y="1211"/>
                    <a:pt x="1258" y="1210"/>
                    <a:pt x="1259" y="1209"/>
                  </a:cubicBezTo>
                  <a:lnTo>
                    <a:pt x="1270" y="1196"/>
                  </a:lnTo>
                  <a:cubicBezTo>
                    <a:pt x="1270" y="1195"/>
                    <a:pt x="1271" y="1194"/>
                    <a:pt x="1272" y="1193"/>
                  </a:cubicBezTo>
                  <a:lnTo>
                    <a:pt x="1276" y="1184"/>
                  </a:lnTo>
                  <a:lnTo>
                    <a:pt x="1280" y="1168"/>
                  </a:lnTo>
                  <a:lnTo>
                    <a:pt x="1285" y="1146"/>
                  </a:lnTo>
                  <a:lnTo>
                    <a:pt x="1290" y="1120"/>
                  </a:lnTo>
                  <a:lnTo>
                    <a:pt x="1293" y="1092"/>
                  </a:lnTo>
                  <a:lnTo>
                    <a:pt x="1296" y="1070"/>
                  </a:lnTo>
                  <a:lnTo>
                    <a:pt x="1298" y="1043"/>
                  </a:lnTo>
                  <a:lnTo>
                    <a:pt x="1301" y="1023"/>
                  </a:lnTo>
                  <a:lnTo>
                    <a:pt x="1307" y="994"/>
                  </a:lnTo>
                  <a:lnTo>
                    <a:pt x="1311" y="981"/>
                  </a:lnTo>
                  <a:lnTo>
                    <a:pt x="1313" y="975"/>
                  </a:lnTo>
                  <a:lnTo>
                    <a:pt x="1304" y="983"/>
                  </a:lnTo>
                  <a:lnTo>
                    <a:pt x="1297" y="976"/>
                  </a:lnTo>
                  <a:lnTo>
                    <a:pt x="1299" y="978"/>
                  </a:lnTo>
                  <a:cubicBezTo>
                    <a:pt x="1303" y="981"/>
                    <a:pt x="1308" y="983"/>
                    <a:pt x="1313" y="981"/>
                  </a:cubicBezTo>
                  <a:lnTo>
                    <a:pt x="1316" y="980"/>
                  </a:lnTo>
                  <a:cubicBezTo>
                    <a:pt x="1319" y="979"/>
                    <a:pt x="1322" y="977"/>
                    <a:pt x="1323" y="974"/>
                  </a:cubicBezTo>
                  <a:lnTo>
                    <a:pt x="1331" y="959"/>
                  </a:lnTo>
                  <a:lnTo>
                    <a:pt x="1342" y="938"/>
                  </a:lnTo>
                  <a:lnTo>
                    <a:pt x="1361" y="898"/>
                  </a:lnTo>
                  <a:lnTo>
                    <a:pt x="1373" y="885"/>
                  </a:lnTo>
                  <a:cubicBezTo>
                    <a:pt x="1374" y="884"/>
                    <a:pt x="1374" y="883"/>
                    <a:pt x="1375" y="883"/>
                  </a:cubicBezTo>
                  <a:lnTo>
                    <a:pt x="1385" y="868"/>
                  </a:lnTo>
                  <a:cubicBezTo>
                    <a:pt x="1387" y="865"/>
                    <a:pt x="1387" y="861"/>
                    <a:pt x="1386" y="858"/>
                  </a:cubicBezTo>
                  <a:lnTo>
                    <a:pt x="1384" y="849"/>
                  </a:lnTo>
                  <a:cubicBezTo>
                    <a:pt x="1384" y="847"/>
                    <a:pt x="1383" y="845"/>
                    <a:pt x="1382" y="843"/>
                  </a:cubicBezTo>
                  <a:lnTo>
                    <a:pt x="1375" y="834"/>
                  </a:lnTo>
                  <a:lnTo>
                    <a:pt x="1370" y="826"/>
                  </a:lnTo>
                  <a:lnTo>
                    <a:pt x="1370" y="825"/>
                  </a:lnTo>
                  <a:lnTo>
                    <a:pt x="1372" y="820"/>
                  </a:lnTo>
                  <a:lnTo>
                    <a:pt x="1380" y="807"/>
                  </a:lnTo>
                  <a:cubicBezTo>
                    <a:pt x="1381" y="805"/>
                    <a:pt x="1382" y="802"/>
                    <a:pt x="1382" y="799"/>
                  </a:cubicBezTo>
                  <a:lnTo>
                    <a:pt x="1380" y="776"/>
                  </a:lnTo>
                  <a:lnTo>
                    <a:pt x="1378" y="754"/>
                  </a:lnTo>
                  <a:lnTo>
                    <a:pt x="1380" y="736"/>
                  </a:lnTo>
                  <a:lnTo>
                    <a:pt x="1382" y="730"/>
                  </a:lnTo>
                  <a:lnTo>
                    <a:pt x="1379" y="730"/>
                  </a:lnTo>
                  <a:lnTo>
                    <a:pt x="1385" y="732"/>
                  </a:lnTo>
                  <a:cubicBezTo>
                    <a:pt x="1386" y="732"/>
                    <a:pt x="1387" y="733"/>
                    <a:pt x="1388" y="733"/>
                  </a:cubicBezTo>
                  <a:lnTo>
                    <a:pt x="1397" y="734"/>
                  </a:lnTo>
                  <a:cubicBezTo>
                    <a:pt x="1399" y="734"/>
                    <a:pt x="1401" y="734"/>
                    <a:pt x="1403" y="733"/>
                  </a:cubicBezTo>
                  <a:lnTo>
                    <a:pt x="1412" y="730"/>
                  </a:lnTo>
                  <a:cubicBezTo>
                    <a:pt x="1415" y="729"/>
                    <a:pt x="1417" y="727"/>
                    <a:pt x="1419" y="725"/>
                  </a:cubicBezTo>
                  <a:lnTo>
                    <a:pt x="1426" y="714"/>
                  </a:lnTo>
                  <a:cubicBezTo>
                    <a:pt x="1426" y="713"/>
                    <a:pt x="1426" y="712"/>
                    <a:pt x="1427" y="712"/>
                  </a:cubicBezTo>
                  <a:lnTo>
                    <a:pt x="1434" y="695"/>
                  </a:lnTo>
                  <a:lnTo>
                    <a:pt x="1441" y="678"/>
                  </a:lnTo>
                  <a:lnTo>
                    <a:pt x="1447" y="666"/>
                  </a:lnTo>
                  <a:lnTo>
                    <a:pt x="1466" y="650"/>
                  </a:lnTo>
                  <a:lnTo>
                    <a:pt x="1488" y="632"/>
                  </a:lnTo>
                  <a:cubicBezTo>
                    <a:pt x="1489" y="631"/>
                    <a:pt x="1490" y="630"/>
                    <a:pt x="1491" y="629"/>
                  </a:cubicBezTo>
                  <a:lnTo>
                    <a:pt x="1509" y="601"/>
                  </a:lnTo>
                  <a:lnTo>
                    <a:pt x="1523" y="578"/>
                  </a:lnTo>
                  <a:lnTo>
                    <a:pt x="1537" y="568"/>
                  </a:lnTo>
                  <a:lnTo>
                    <a:pt x="1552" y="563"/>
                  </a:lnTo>
                  <a:lnTo>
                    <a:pt x="1568" y="557"/>
                  </a:lnTo>
                  <a:lnTo>
                    <a:pt x="1581" y="550"/>
                  </a:lnTo>
                  <a:cubicBezTo>
                    <a:pt x="1586" y="548"/>
                    <a:pt x="1589" y="543"/>
                    <a:pt x="1589" y="537"/>
                  </a:cubicBezTo>
                  <a:lnTo>
                    <a:pt x="1588" y="526"/>
                  </a:lnTo>
                  <a:lnTo>
                    <a:pt x="1586" y="517"/>
                  </a:lnTo>
                  <a:lnTo>
                    <a:pt x="1590" y="511"/>
                  </a:lnTo>
                  <a:lnTo>
                    <a:pt x="1595" y="506"/>
                  </a:lnTo>
                  <a:cubicBezTo>
                    <a:pt x="1596" y="504"/>
                    <a:pt x="1597" y="502"/>
                    <a:pt x="1598" y="499"/>
                  </a:cubicBezTo>
                  <a:lnTo>
                    <a:pt x="1599" y="492"/>
                  </a:lnTo>
                  <a:cubicBezTo>
                    <a:pt x="1599" y="489"/>
                    <a:pt x="1599" y="487"/>
                    <a:pt x="1597" y="484"/>
                  </a:cubicBezTo>
                  <a:lnTo>
                    <a:pt x="1592" y="475"/>
                  </a:lnTo>
                  <a:lnTo>
                    <a:pt x="1583" y="463"/>
                  </a:lnTo>
                  <a:lnTo>
                    <a:pt x="1577" y="453"/>
                  </a:lnTo>
                  <a:lnTo>
                    <a:pt x="1575" y="450"/>
                  </a:lnTo>
                  <a:lnTo>
                    <a:pt x="1576" y="447"/>
                  </a:lnTo>
                  <a:lnTo>
                    <a:pt x="1582" y="440"/>
                  </a:lnTo>
                  <a:lnTo>
                    <a:pt x="1596" y="422"/>
                  </a:lnTo>
                  <a:cubicBezTo>
                    <a:pt x="1597" y="420"/>
                    <a:pt x="1598" y="418"/>
                    <a:pt x="1598" y="416"/>
                  </a:cubicBezTo>
                  <a:lnTo>
                    <a:pt x="1602" y="398"/>
                  </a:lnTo>
                  <a:cubicBezTo>
                    <a:pt x="1603" y="398"/>
                    <a:pt x="1603" y="397"/>
                    <a:pt x="1603" y="396"/>
                  </a:cubicBezTo>
                  <a:lnTo>
                    <a:pt x="1604" y="378"/>
                  </a:lnTo>
                  <a:lnTo>
                    <a:pt x="1604" y="347"/>
                  </a:lnTo>
                  <a:cubicBezTo>
                    <a:pt x="1604" y="346"/>
                    <a:pt x="1604" y="345"/>
                    <a:pt x="1603" y="344"/>
                  </a:cubicBezTo>
                  <a:lnTo>
                    <a:pt x="1600" y="331"/>
                  </a:lnTo>
                  <a:cubicBezTo>
                    <a:pt x="1600" y="331"/>
                    <a:pt x="1600" y="330"/>
                    <a:pt x="1600" y="329"/>
                  </a:cubicBezTo>
                  <a:lnTo>
                    <a:pt x="1593" y="312"/>
                  </a:lnTo>
                  <a:cubicBezTo>
                    <a:pt x="1592" y="311"/>
                    <a:pt x="1592" y="310"/>
                    <a:pt x="1591" y="309"/>
                  </a:cubicBezTo>
                  <a:lnTo>
                    <a:pt x="1582" y="298"/>
                  </a:lnTo>
                  <a:lnTo>
                    <a:pt x="1570" y="286"/>
                  </a:lnTo>
                  <a:lnTo>
                    <a:pt x="1561" y="275"/>
                  </a:lnTo>
                  <a:lnTo>
                    <a:pt x="1556" y="262"/>
                  </a:lnTo>
                  <a:lnTo>
                    <a:pt x="1556" y="243"/>
                  </a:lnTo>
                  <a:lnTo>
                    <a:pt x="1560" y="218"/>
                  </a:lnTo>
                  <a:lnTo>
                    <a:pt x="1565" y="193"/>
                  </a:lnTo>
                  <a:lnTo>
                    <a:pt x="1569" y="171"/>
                  </a:lnTo>
                  <a:lnTo>
                    <a:pt x="1580" y="144"/>
                  </a:lnTo>
                  <a:lnTo>
                    <a:pt x="1584" y="132"/>
                  </a:lnTo>
                  <a:cubicBezTo>
                    <a:pt x="1585" y="130"/>
                    <a:pt x="1585" y="129"/>
                    <a:pt x="1585" y="127"/>
                  </a:cubicBezTo>
                  <a:lnTo>
                    <a:pt x="1585" y="115"/>
                  </a:lnTo>
                  <a:cubicBezTo>
                    <a:pt x="1585" y="113"/>
                    <a:pt x="1584" y="110"/>
                    <a:pt x="1583" y="108"/>
                  </a:cubicBezTo>
                  <a:lnTo>
                    <a:pt x="1575" y="96"/>
                  </a:lnTo>
                  <a:cubicBezTo>
                    <a:pt x="1574" y="95"/>
                    <a:pt x="1573" y="94"/>
                    <a:pt x="1572" y="94"/>
                  </a:cubicBezTo>
                  <a:lnTo>
                    <a:pt x="1560" y="83"/>
                  </a:lnTo>
                  <a:cubicBezTo>
                    <a:pt x="1560" y="82"/>
                    <a:pt x="1559" y="82"/>
                    <a:pt x="1559" y="81"/>
                  </a:cubicBezTo>
                  <a:lnTo>
                    <a:pt x="1530" y="62"/>
                  </a:lnTo>
                  <a:lnTo>
                    <a:pt x="1502" y="46"/>
                  </a:lnTo>
                  <a:cubicBezTo>
                    <a:pt x="1501" y="45"/>
                    <a:pt x="1500" y="45"/>
                    <a:pt x="1499" y="45"/>
                  </a:cubicBezTo>
                  <a:lnTo>
                    <a:pt x="1473" y="37"/>
                  </a:lnTo>
                  <a:cubicBezTo>
                    <a:pt x="1470" y="36"/>
                    <a:pt x="1467" y="36"/>
                    <a:pt x="1464" y="38"/>
                  </a:cubicBezTo>
                  <a:lnTo>
                    <a:pt x="1456" y="42"/>
                  </a:lnTo>
                  <a:cubicBezTo>
                    <a:pt x="1454" y="43"/>
                    <a:pt x="1452" y="44"/>
                    <a:pt x="1451" y="46"/>
                  </a:cubicBezTo>
                  <a:lnTo>
                    <a:pt x="1444" y="56"/>
                  </a:lnTo>
                  <a:lnTo>
                    <a:pt x="1438" y="64"/>
                  </a:lnTo>
                  <a:lnTo>
                    <a:pt x="1435" y="67"/>
                  </a:lnTo>
                  <a:lnTo>
                    <a:pt x="1434" y="67"/>
                  </a:lnTo>
                  <a:lnTo>
                    <a:pt x="1427" y="65"/>
                  </a:lnTo>
                  <a:lnTo>
                    <a:pt x="1420" y="64"/>
                  </a:lnTo>
                  <a:cubicBezTo>
                    <a:pt x="1417" y="63"/>
                    <a:pt x="1415" y="63"/>
                    <a:pt x="1412" y="64"/>
                  </a:cubicBezTo>
                  <a:lnTo>
                    <a:pt x="1403" y="67"/>
                  </a:lnTo>
                  <a:cubicBezTo>
                    <a:pt x="1401" y="67"/>
                    <a:pt x="1400" y="69"/>
                    <a:pt x="1398" y="70"/>
                  </a:cubicBezTo>
                  <a:lnTo>
                    <a:pt x="1388" y="80"/>
                  </a:lnTo>
                  <a:cubicBezTo>
                    <a:pt x="1387" y="81"/>
                    <a:pt x="1387" y="81"/>
                    <a:pt x="1386" y="82"/>
                  </a:cubicBezTo>
                  <a:lnTo>
                    <a:pt x="1376" y="97"/>
                  </a:lnTo>
                  <a:lnTo>
                    <a:pt x="1367" y="111"/>
                  </a:lnTo>
                  <a:lnTo>
                    <a:pt x="1364" y="113"/>
                  </a:lnTo>
                  <a:lnTo>
                    <a:pt x="1363" y="113"/>
                  </a:lnTo>
                  <a:lnTo>
                    <a:pt x="1357" y="104"/>
                  </a:lnTo>
                  <a:lnTo>
                    <a:pt x="1349" y="78"/>
                  </a:lnTo>
                  <a:lnTo>
                    <a:pt x="1344" y="48"/>
                  </a:lnTo>
                  <a:lnTo>
                    <a:pt x="1343" y="22"/>
                  </a:lnTo>
                  <a:lnTo>
                    <a:pt x="1344" y="2"/>
                  </a:lnTo>
                  <a:lnTo>
                    <a:pt x="1370" y="3"/>
                  </a:lnTo>
                  <a:lnTo>
                    <a:pt x="1369" y="21"/>
                  </a:lnTo>
                  <a:lnTo>
                    <a:pt x="1370" y="45"/>
                  </a:lnTo>
                  <a:lnTo>
                    <a:pt x="1375" y="70"/>
                  </a:lnTo>
                  <a:lnTo>
                    <a:pt x="1381" y="92"/>
                  </a:lnTo>
                  <a:lnTo>
                    <a:pt x="1379" y="89"/>
                  </a:lnTo>
                  <a:lnTo>
                    <a:pt x="1356" y="85"/>
                  </a:lnTo>
                  <a:lnTo>
                    <a:pt x="1347" y="93"/>
                  </a:lnTo>
                  <a:lnTo>
                    <a:pt x="1354" y="82"/>
                  </a:lnTo>
                  <a:lnTo>
                    <a:pt x="1364" y="67"/>
                  </a:lnTo>
                  <a:cubicBezTo>
                    <a:pt x="1366" y="65"/>
                    <a:pt x="1367" y="63"/>
                    <a:pt x="1369" y="61"/>
                  </a:cubicBezTo>
                  <a:lnTo>
                    <a:pt x="1379" y="51"/>
                  </a:lnTo>
                  <a:cubicBezTo>
                    <a:pt x="1384" y="47"/>
                    <a:pt x="1389" y="43"/>
                    <a:pt x="1395" y="42"/>
                  </a:cubicBezTo>
                  <a:lnTo>
                    <a:pt x="1404" y="39"/>
                  </a:lnTo>
                  <a:cubicBezTo>
                    <a:pt x="1411" y="36"/>
                    <a:pt x="1419" y="36"/>
                    <a:pt x="1426" y="38"/>
                  </a:cubicBezTo>
                  <a:lnTo>
                    <a:pt x="1433" y="39"/>
                  </a:lnTo>
                  <a:lnTo>
                    <a:pt x="1435" y="40"/>
                  </a:lnTo>
                  <a:lnTo>
                    <a:pt x="1423" y="41"/>
                  </a:lnTo>
                  <a:lnTo>
                    <a:pt x="1417" y="47"/>
                  </a:lnTo>
                  <a:lnTo>
                    <a:pt x="1422" y="41"/>
                  </a:lnTo>
                  <a:lnTo>
                    <a:pt x="1429" y="31"/>
                  </a:lnTo>
                  <a:cubicBezTo>
                    <a:pt x="1433" y="25"/>
                    <a:pt x="1438" y="21"/>
                    <a:pt x="1444" y="18"/>
                  </a:cubicBezTo>
                  <a:lnTo>
                    <a:pt x="1452" y="14"/>
                  </a:lnTo>
                  <a:cubicBezTo>
                    <a:pt x="1461" y="9"/>
                    <a:pt x="1471" y="8"/>
                    <a:pt x="1481" y="11"/>
                  </a:cubicBezTo>
                  <a:lnTo>
                    <a:pt x="1507" y="19"/>
                  </a:lnTo>
                  <a:cubicBezTo>
                    <a:pt x="1510" y="20"/>
                    <a:pt x="1513" y="21"/>
                    <a:pt x="1516" y="23"/>
                  </a:cubicBezTo>
                  <a:lnTo>
                    <a:pt x="1544" y="40"/>
                  </a:lnTo>
                  <a:lnTo>
                    <a:pt x="1573" y="59"/>
                  </a:lnTo>
                  <a:cubicBezTo>
                    <a:pt x="1575" y="60"/>
                    <a:pt x="1577" y="62"/>
                    <a:pt x="1578" y="63"/>
                  </a:cubicBezTo>
                  <a:lnTo>
                    <a:pt x="1590" y="74"/>
                  </a:lnTo>
                  <a:cubicBezTo>
                    <a:pt x="1593" y="76"/>
                    <a:pt x="1595" y="79"/>
                    <a:pt x="1597" y="81"/>
                  </a:cubicBezTo>
                  <a:lnTo>
                    <a:pt x="1605" y="93"/>
                  </a:lnTo>
                  <a:cubicBezTo>
                    <a:pt x="1609" y="100"/>
                    <a:pt x="1611" y="108"/>
                    <a:pt x="1611" y="115"/>
                  </a:cubicBezTo>
                  <a:lnTo>
                    <a:pt x="1611" y="127"/>
                  </a:lnTo>
                  <a:cubicBezTo>
                    <a:pt x="1611" y="132"/>
                    <a:pt x="1611" y="136"/>
                    <a:pt x="1609" y="140"/>
                  </a:cubicBezTo>
                  <a:lnTo>
                    <a:pt x="1605" y="154"/>
                  </a:lnTo>
                  <a:lnTo>
                    <a:pt x="1595" y="177"/>
                  </a:lnTo>
                  <a:lnTo>
                    <a:pt x="1591" y="198"/>
                  </a:lnTo>
                  <a:lnTo>
                    <a:pt x="1586" y="223"/>
                  </a:lnTo>
                  <a:lnTo>
                    <a:pt x="1582" y="246"/>
                  </a:lnTo>
                  <a:lnTo>
                    <a:pt x="1582" y="257"/>
                  </a:lnTo>
                  <a:lnTo>
                    <a:pt x="1584" y="261"/>
                  </a:lnTo>
                  <a:lnTo>
                    <a:pt x="1589" y="267"/>
                  </a:lnTo>
                  <a:lnTo>
                    <a:pt x="1602" y="281"/>
                  </a:lnTo>
                  <a:lnTo>
                    <a:pt x="1611" y="292"/>
                  </a:lnTo>
                  <a:cubicBezTo>
                    <a:pt x="1614" y="295"/>
                    <a:pt x="1616" y="299"/>
                    <a:pt x="1617" y="302"/>
                  </a:cubicBezTo>
                  <a:lnTo>
                    <a:pt x="1624" y="319"/>
                  </a:lnTo>
                  <a:cubicBezTo>
                    <a:pt x="1625" y="321"/>
                    <a:pt x="1626" y="323"/>
                    <a:pt x="1626" y="325"/>
                  </a:cubicBezTo>
                  <a:lnTo>
                    <a:pt x="1629" y="338"/>
                  </a:lnTo>
                  <a:cubicBezTo>
                    <a:pt x="1630" y="341"/>
                    <a:pt x="1630" y="344"/>
                    <a:pt x="1630" y="347"/>
                  </a:cubicBezTo>
                  <a:lnTo>
                    <a:pt x="1630" y="380"/>
                  </a:lnTo>
                  <a:lnTo>
                    <a:pt x="1629" y="398"/>
                  </a:lnTo>
                  <a:cubicBezTo>
                    <a:pt x="1629" y="400"/>
                    <a:pt x="1629" y="402"/>
                    <a:pt x="1629" y="404"/>
                  </a:cubicBezTo>
                  <a:lnTo>
                    <a:pt x="1625" y="422"/>
                  </a:lnTo>
                  <a:cubicBezTo>
                    <a:pt x="1623" y="428"/>
                    <a:pt x="1621" y="433"/>
                    <a:pt x="1617" y="438"/>
                  </a:cubicBezTo>
                  <a:lnTo>
                    <a:pt x="1603" y="456"/>
                  </a:lnTo>
                  <a:lnTo>
                    <a:pt x="1600" y="460"/>
                  </a:lnTo>
                  <a:lnTo>
                    <a:pt x="1603" y="450"/>
                  </a:lnTo>
                  <a:lnTo>
                    <a:pt x="1601" y="441"/>
                  </a:lnTo>
                  <a:lnTo>
                    <a:pt x="1605" y="447"/>
                  </a:lnTo>
                  <a:lnTo>
                    <a:pt x="1615" y="462"/>
                  </a:lnTo>
                  <a:lnTo>
                    <a:pt x="1620" y="471"/>
                  </a:lnTo>
                  <a:cubicBezTo>
                    <a:pt x="1625" y="479"/>
                    <a:pt x="1626" y="487"/>
                    <a:pt x="1625" y="496"/>
                  </a:cubicBezTo>
                  <a:lnTo>
                    <a:pt x="1624" y="503"/>
                  </a:lnTo>
                  <a:cubicBezTo>
                    <a:pt x="1623" y="510"/>
                    <a:pt x="1620" y="517"/>
                    <a:pt x="1615" y="523"/>
                  </a:cubicBezTo>
                  <a:lnTo>
                    <a:pt x="1612" y="527"/>
                  </a:lnTo>
                  <a:lnTo>
                    <a:pt x="1615" y="523"/>
                  </a:lnTo>
                  <a:lnTo>
                    <a:pt x="1614" y="524"/>
                  </a:lnTo>
                  <a:lnTo>
                    <a:pt x="1615" y="535"/>
                  </a:lnTo>
                  <a:cubicBezTo>
                    <a:pt x="1617" y="551"/>
                    <a:pt x="1608" y="567"/>
                    <a:pt x="1593" y="574"/>
                  </a:cubicBezTo>
                  <a:lnTo>
                    <a:pt x="1578" y="582"/>
                  </a:lnTo>
                  <a:lnTo>
                    <a:pt x="1561" y="588"/>
                  </a:lnTo>
                  <a:lnTo>
                    <a:pt x="1549" y="592"/>
                  </a:lnTo>
                  <a:lnTo>
                    <a:pt x="1543" y="597"/>
                  </a:lnTo>
                  <a:lnTo>
                    <a:pt x="1531" y="615"/>
                  </a:lnTo>
                  <a:lnTo>
                    <a:pt x="1513" y="643"/>
                  </a:lnTo>
                  <a:cubicBezTo>
                    <a:pt x="1511" y="647"/>
                    <a:pt x="1508" y="650"/>
                    <a:pt x="1505" y="652"/>
                  </a:cubicBezTo>
                  <a:lnTo>
                    <a:pt x="1483" y="670"/>
                  </a:lnTo>
                  <a:lnTo>
                    <a:pt x="1468" y="683"/>
                  </a:lnTo>
                  <a:lnTo>
                    <a:pt x="1465" y="688"/>
                  </a:lnTo>
                  <a:lnTo>
                    <a:pt x="1458" y="705"/>
                  </a:lnTo>
                  <a:lnTo>
                    <a:pt x="1451" y="722"/>
                  </a:lnTo>
                  <a:cubicBezTo>
                    <a:pt x="1451" y="724"/>
                    <a:pt x="1449" y="726"/>
                    <a:pt x="1448" y="728"/>
                  </a:cubicBezTo>
                  <a:lnTo>
                    <a:pt x="1441" y="739"/>
                  </a:lnTo>
                  <a:cubicBezTo>
                    <a:pt x="1436" y="747"/>
                    <a:pt x="1429" y="753"/>
                    <a:pt x="1420" y="755"/>
                  </a:cubicBezTo>
                  <a:lnTo>
                    <a:pt x="1411" y="758"/>
                  </a:lnTo>
                  <a:cubicBezTo>
                    <a:pt x="1406" y="760"/>
                    <a:pt x="1400" y="761"/>
                    <a:pt x="1394" y="760"/>
                  </a:cubicBezTo>
                  <a:lnTo>
                    <a:pt x="1385" y="759"/>
                  </a:lnTo>
                  <a:cubicBezTo>
                    <a:pt x="1382" y="759"/>
                    <a:pt x="1379" y="758"/>
                    <a:pt x="1377" y="757"/>
                  </a:cubicBezTo>
                  <a:lnTo>
                    <a:pt x="1401" y="754"/>
                  </a:lnTo>
                  <a:lnTo>
                    <a:pt x="1406" y="743"/>
                  </a:lnTo>
                  <a:lnTo>
                    <a:pt x="1405" y="754"/>
                  </a:lnTo>
                  <a:lnTo>
                    <a:pt x="1406" y="774"/>
                  </a:lnTo>
                  <a:lnTo>
                    <a:pt x="1408" y="797"/>
                  </a:lnTo>
                  <a:cubicBezTo>
                    <a:pt x="1409" y="806"/>
                    <a:pt x="1407" y="814"/>
                    <a:pt x="1403" y="821"/>
                  </a:cubicBezTo>
                  <a:lnTo>
                    <a:pt x="1396" y="833"/>
                  </a:lnTo>
                  <a:lnTo>
                    <a:pt x="1400" y="825"/>
                  </a:lnTo>
                  <a:lnTo>
                    <a:pt x="1393" y="812"/>
                  </a:lnTo>
                  <a:lnTo>
                    <a:pt x="1396" y="818"/>
                  </a:lnTo>
                  <a:lnTo>
                    <a:pt x="1403" y="827"/>
                  </a:lnTo>
                  <a:cubicBezTo>
                    <a:pt x="1407" y="832"/>
                    <a:pt x="1409" y="837"/>
                    <a:pt x="1411" y="843"/>
                  </a:cubicBezTo>
                  <a:lnTo>
                    <a:pt x="1413" y="852"/>
                  </a:lnTo>
                  <a:cubicBezTo>
                    <a:pt x="1415" y="862"/>
                    <a:pt x="1413" y="874"/>
                    <a:pt x="1407" y="883"/>
                  </a:cubicBezTo>
                  <a:lnTo>
                    <a:pt x="1397" y="898"/>
                  </a:lnTo>
                  <a:cubicBezTo>
                    <a:pt x="1396" y="899"/>
                    <a:pt x="1394" y="901"/>
                    <a:pt x="1393" y="903"/>
                  </a:cubicBezTo>
                  <a:lnTo>
                    <a:pt x="1383" y="913"/>
                  </a:lnTo>
                  <a:lnTo>
                    <a:pt x="1366" y="950"/>
                  </a:lnTo>
                  <a:lnTo>
                    <a:pt x="1355" y="971"/>
                  </a:lnTo>
                  <a:lnTo>
                    <a:pt x="1347" y="986"/>
                  </a:lnTo>
                  <a:cubicBezTo>
                    <a:pt x="1342" y="995"/>
                    <a:pt x="1334" y="1002"/>
                    <a:pt x="1324" y="1005"/>
                  </a:cubicBezTo>
                  <a:lnTo>
                    <a:pt x="1321" y="1006"/>
                  </a:lnTo>
                  <a:cubicBezTo>
                    <a:pt x="1307" y="1011"/>
                    <a:pt x="1291" y="1007"/>
                    <a:pt x="1280" y="997"/>
                  </a:cubicBezTo>
                  <a:lnTo>
                    <a:pt x="1278" y="995"/>
                  </a:lnTo>
                  <a:lnTo>
                    <a:pt x="1304" y="1021"/>
                  </a:lnTo>
                  <a:lnTo>
                    <a:pt x="1337" y="989"/>
                  </a:lnTo>
                  <a:lnTo>
                    <a:pt x="1337" y="988"/>
                  </a:lnTo>
                  <a:lnTo>
                    <a:pt x="1333" y="1001"/>
                  </a:lnTo>
                  <a:lnTo>
                    <a:pt x="1327" y="1027"/>
                  </a:lnTo>
                  <a:lnTo>
                    <a:pt x="1324" y="1046"/>
                  </a:lnTo>
                  <a:lnTo>
                    <a:pt x="1322" y="1074"/>
                  </a:lnTo>
                  <a:lnTo>
                    <a:pt x="1319" y="1095"/>
                  </a:lnTo>
                  <a:lnTo>
                    <a:pt x="1316" y="1125"/>
                  </a:lnTo>
                  <a:lnTo>
                    <a:pt x="1311" y="1151"/>
                  </a:lnTo>
                  <a:lnTo>
                    <a:pt x="1306" y="1175"/>
                  </a:lnTo>
                  <a:lnTo>
                    <a:pt x="1300" y="1195"/>
                  </a:lnTo>
                  <a:lnTo>
                    <a:pt x="1296" y="1204"/>
                  </a:lnTo>
                  <a:cubicBezTo>
                    <a:pt x="1294" y="1207"/>
                    <a:pt x="1292" y="1210"/>
                    <a:pt x="1290" y="1213"/>
                  </a:cubicBezTo>
                  <a:lnTo>
                    <a:pt x="1279" y="1226"/>
                  </a:lnTo>
                  <a:cubicBezTo>
                    <a:pt x="1276" y="1229"/>
                    <a:pt x="1273" y="1232"/>
                    <a:pt x="1270" y="1234"/>
                  </a:cubicBezTo>
                  <a:lnTo>
                    <a:pt x="1255" y="1244"/>
                  </a:lnTo>
                  <a:lnTo>
                    <a:pt x="1247" y="1249"/>
                  </a:lnTo>
                  <a:lnTo>
                    <a:pt x="1243" y="1260"/>
                  </a:lnTo>
                  <a:lnTo>
                    <a:pt x="1241" y="1274"/>
                  </a:lnTo>
                  <a:lnTo>
                    <a:pt x="1245" y="1287"/>
                  </a:lnTo>
                  <a:lnTo>
                    <a:pt x="1250" y="1299"/>
                  </a:lnTo>
                  <a:cubicBezTo>
                    <a:pt x="1252" y="1303"/>
                    <a:pt x="1253" y="1307"/>
                    <a:pt x="1253" y="1311"/>
                  </a:cubicBezTo>
                  <a:lnTo>
                    <a:pt x="1254" y="1322"/>
                  </a:lnTo>
                  <a:cubicBezTo>
                    <a:pt x="1255" y="1329"/>
                    <a:pt x="1254" y="1336"/>
                    <a:pt x="1251" y="1343"/>
                  </a:cubicBezTo>
                  <a:lnTo>
                    <a:pt x="1242" y="1362"/>
                  </a:lnTo>
                  <a:cubicBezTo>
                    <a:pt x="1240" y="1365"/>
                    <a:pt x="1238" y="1368"/>
                    <a:pt x="1235" y="1371"/>
                  </a:cubicBezTo>
                  <a:lnTo>
                    <a:pt x="1219" y="1390"/>
                  </a:lnTo>
                  <a:lnTo>
                    <a:pt x="1205" y="1404"/>
                  </a:lnTo>
                  <a:lnTo>
                    <a:pt x="1192" y="1416"/>
                  </a:lnTo>
                  <a:lnTo>
                    <a:pt x="1179" y="1432"/>
                  </a:lnTo>
                  <a:lnTo>
                    <a:pt x="1170" y="1448"/>
                  </a:lnTo>
                  <a:lnTo>
                    <a:pt x="1161" y="1479"/>
                  </a:lnTo>
                  <a:lnTo>
                    <a:pt x="1152" y="1519"/>
                  </a:lnTo>
                  <a:cubicBezTo>
                    <a:pt x="1152" y="1521"/>
                    <a:pt x="1151" y="1523"/>
                    <a:pt x="1151" y="1525"/>
                  </a:cubicBezTo>
                  <a:lnTo>
                    <a:pt x="1141" y="1551"/>
                  </a:lnTo>
                  <a:lnTo>
                    <a:pt x="1135" y="1567"/>
                  </a:lnTo>
                  <a:lnTo>
                    <a:pt x="1136" y="1575"/>
                  </a:lnTo>
                  <a:lnTo>
                    <a:pt x="1129" y="1564"/>
                  </a:lnTo>
                  <a:lnTo>
                    <a:pt x="1112" y="1565"/>
                  </a:lnTo>
                  <a:lnTo>
                    <a:pt x="1124" y="1561"/>
                  </a:lnTo>
                  <a:lnTo>
                    <a:pt x="1139" y="1556"/>
                  </a:lnTo>
                  <a:cubicBezTo>
                    <a:pt x="1143" y="1554"/>
                    <a:pt x="1147" y="1553"/>
                    <a:pt x="1151" y="1553"/>
                  </a:cubicBezTo>
                  <a:lnTo>
                    <a:pt x="1161" y="1553"/>
                  </a:lnTo>
                  <a:cubicBezTo>
                    <a:pt x="1180" y="1553"/>
                    <a:pt x="1196" y="1566"/>
                    <a:pt x="1201" y="1585"/>
                  </a:cubicBezTo>
                  <a:lnTo>
                    <a:pt x="1203" y="1594"/>
                  </a:lnTo>
                  <a:cubicBezTo>
                    <a:pt x="1204" y="1599"/>
                    <a:pt x="1204" y="1605"/>
                    <a:pt x="1203" y="1610"/>
                  </a:cubicBezTo>
                  <a:lnTo>
                    <a:pt x="1199" y="1629"/>
                  </a:lnTo>
                  <a:lnTo>
                    <a:pt x="1195" y="1642"/>
                  </a:lnTo>
                  <a:lnTo>
                    <a:pt x="1194" y="1647"/>
                  </a:lnTo>
                  <a:lnTo>
                    <a:pt x="1192" y="1639"/>
                  </a:lnTo>
                  <a:cubicBezTo>
                    <a:pt x="1193" y="1642"/>
                    <a:pt x="1195" y="1645"/>
                    <a:pt x="1196" y="1647"/>
                  </a:cubicBezTo>
                  <a:lnTo>
                    <a:pt x="1199" y="1655"/>
                  </a:lnTo>
                  <a:cubicBezTo>
                    <a:pt x="1201" y="1660"/>
                    <a:pt x="1201" y="1665"/>
                    <a:pt x="1201" y="1669"/>
                  </a:cubicBezTo>
                  <a:lnTo>
                    <a:pt x="1201" y="1686"/>
                  </a:lnTo>
                  <a:lnTo>
                    <a:pt x="1199" y="1713"/>
                  </a:lnTo>
                  <a:lnTo>
                    <a:pt x="1193" y="1747"/>
                  </a:lnTo>
                  <a:lnTo>
                    <a:pt x="1185" y="1783"/>
                  </a:lnTo>
                  <a:lnTo>
                    <a:pt x="1175" y="1810"/>
                  </a:lnTo>
                  <a:cubicBezTo>
                    <a:pt x="1173" y="1815"/>
                    <a:pt x="1171" y="1818"/>
                    <a:pt x="1168" y="1822"/>
                  </a:cubicBezTo>
                  <a:lnTo>
                    <a:pt x="1140" y="1856"/>
                  </a:lnTo>
                  <a:cubicBezTo>
                    <a:pt x="1138" y="1858"/>
                    <a:pt x="1136" y="1861"/>
                    <a:pt x="1133" y="1863"/>
                  </a:cubicBezTo>
                  <a:lnTo>
                    <a:pt x="1099" y="1888"/>
                  </a:lnTo>
                  <a:cubicBezTo>
                    <a:pt x="1097" y="1889"/>
                    <a:pt x="1096" y="1890"/>
                    <a:pt x="1094" y="1891"/>
                  </a:cubicBezTo>
                  <a:lnTo>
                    <a:pt x="1056" y="1910"/>
                  </a:lnTo>
                  <a:lnTo>
                    <a:pt x="1021" y="1923"/>
                  </a:lnTo>
                  <a:lnTo>
                    <a:pt x="983" y="1936"/>
                  </a:lnTo>
                  <a:lnTo>
                    <a:pt x="954" y="1949"/>
                  </a:lnTo>
                  <a:lnTo>
                    <a:pt x="941" y="1963"/>
                  </a:lnTo>
                  <a:lnTo>
                    <a:pt x="926" y="1986"/>
                  </a:lnTo>
                  <a:cubicBezTo>
                    <a:pt x="924" y="1988"/>
                    <a:pt x="923" y="1989"/>
                    <a:pt x="922" y="1991"/>
                  </a:cubicBezTo>
                  <a:lnTo>
                    <a:pt x="896" y="2018"/>
                  </a:lnTo>
                  <a:lnTo>
                    <a:pt x="883" y="2033"/>
                  </a:lnTo>
                  <a:lnTo>
                    <a:pt x="874" y="2043"/>
                  </a:lnTo>
                  <a:cubicBezTo>
                    <a:pt x="872" y="2046"/>
                    <a:pt x="869" y="2048"/>
                    <a:pt x="867" y="2050"/>
                  </a:cubicBezTo>
                  <a:lnTo>
                    <a:pt x="864" y="2052"/>
                  </a:lnTo>
                  <a:cubicBezTo>
                    <a:pt x="848" y="2062"/>
                    <a:pt x="827" y="2060"/>
                    <a:pt x="813" y="2047"/>
                  </a:cubicBezTo>
                  <a:cubicBezTo>
                    <a:pt x="800" y="2033"/>
                    <a:pt x="798" y="2012"/>
                    <a:pt x="808" y="1996"/>
                  </a:cubicBezTo>
                  <a:lnTo>
                    <a:pt x="807" y="1998"/>
                  </a:lnTo>
                  <a:lnTo>
                    <a:pt x="807" y="2000"/>
                  </a:lnTo>
                  <a:lnTo>
                    <a:pt x="869" y="2044"/>
                  </a:lnTo>
                  <a:lnTo>
                    <a:pt x="867" y="2046"/>
                  </a:lnTo>
                  <a:lnTo>
                    <a:pt x="854" y="2060"/>
                  </a:lnTo>
                  <a:lnTo>
                    <a:pt x="833" y="2081"/>
                  </a:lnTo>
                  <a:lnTo>
                    <a:pt x="811" y="2103"/>
                  </a:lnTo>
                  <a:lnTo>
                    <a:pt x="795" y="2118"/>
                  </a:lnTo>
                  <a:cubicBezTo>
                    <a:pt x="792" y="2121"/>
                    <a:pt x="788" y="2123"/>
                    <a:pt x="784" y="2125"/>
                  </a:cubicBezTo>
                  <a:lnTo>
                    <a:pt x="775" y="2129"/>
                  </a:lnTo>
                  <a:cubicBezTo>
                    <a:pt x="763" y="2134"/>
                    <a:pt x="749" y="2133"/>
                    <a:pt x="738" y="2127"/>
                  </a:cubicBezTo>
                  <a:lnTo>
                    <a:pt x="729" y="2121"/>
                  </a:lnTo>
                  <a:lnTo>
                    <a:pt x="741" y="2130"/>
                  </a:lnTo>
                  <a:lnTo>
                    <a:pt x="762" y="2124"/>
                  </a:lnTo>
                  <a:lnTo>
                    <a:pt x="759" y="2128"/>
                  </a:lnTo>
                  <a:lnTo>
                    <a:pt x="747" y="2139"/>
                  </a:lnTo>
                  <a:lnTo>
                    <a:pt x="722" y="2166"/>
                  </a:lnTo>
                  <a:lnTo>
                    <a:pt x="703" y="2197"/>
                  </a:lnTo>
                  <a:lnTo>
                    <a:pt x="691" y="2216"/>
                  </a:lnTo>
                  <a:lnTo>
                    <a:pt x="683" y="2226"/>
                  </a:lnTo>
                  <a:cubicBezTo>
                    <a:pt x="678" y="2232"/>
                    <a:pt x="672" y="2236"/>
                    <a:pt x="666" y="2239"/>
                  </a:cubicBezTo>
                  <a:lnTo>
                    <a:pt x="658" y="2242"/>
                  </a:lnTo>
                  <a:cubicBezTo>
                    <a:pt x="647" y="2246"/>
                    <a:pt x="636" y="2245"/>
                    <a:pt x="626" y="2240"/>
                  </a:cubicBezTo>
                  <a:lnTo>
                    <a:pt x="623" y="2239"/>
                  </a:lnTo>
                  <a:lnTo>
                    <a:pt x="621" y="2238"/>
                  </a:lnTo>
                  <a:lnTo>
                    <a:pt x="618" y="2239"/>
                  </a:lnTo>
                  <a:cubicBezTo>
                    <a:pt x="615" y="2240"/>
                    <a:pt x="612" y="2240"/>
                    <a:pt x="609" y="2240"/>
                  </a:cubicBezTo>
                  <a:lnTo>
                    <a:pt x="591" y="2241"/>
                  </a:lnTo>
                  <a:cubicBezTo>
                    <a:pt x="581" y="2242"/>
                    <a:pt x="570" y="2239"/>
                    <a:pt x="563" y="2232"/>
                  </a:cubicBezTo>
                  <a:lnTo>
                    <a:pt x="540" y="2213"/>
                  </a:lnTo>
                  <a:lnTo>
                    <a:pt x="525" y="2196"/>
                  </a:lnTo>
                  <a:lnTo>
                    <a:pt x="507" y="2181"/>
                  </a:lnTo>
                  <a:lnTo>
                    <a:pt x="496" y="2175"/>
                  </a:lnTo>
                  <a:lnTo>
                    <a:pt x="477" y="2174"/>
                  </a:lnTo>
                  <a:lnTo>
                    <a:pt x="446" y="2175"/>
                  </a:lnTo>
                  <a:cubicBezTo>
                    <a:pt x="443" y="2176"/>
                    <a:pt x="440" y="2175"/>
                    <a:pt x="437" y="2175"/>
                  </a:cubicBezTo>
                  <a:lnTo>
                    <a:pt x="415" y="2171"/>
                  </a:lnTo>
                  <a:cubicBezTo>
                    <a:pt x="413" y="2170"/>
                    <a:pt x="410" y="2170"/>
                    <a:pt x="407" y="2168"/>
                  </a:cubicBezTo>
                  <a:lnTo>
                    <a:pt x="390" y="2161"/>
                  </a:lnTo>
                  <a:cubicBezTo>
                    <a:pt x="385" y="2159"/>
                    <a:pt x="380" y="2156"/>
                    <a:pt x="376" y="2151"/>
                  </a:cubicBezTo>
                  <a:lnTo>
                    <a:pt x="368" y="2143"/>
                  </a:lnTo>
                  <a:lnTo>
                    <a:pt x="359" y="2134"/>
                  </a:lnTo>
                  <a:lnTo>
                    <a:pt x="334" y="2123"/>
                  </a:lnTo>
                  <a:lnTo>
                    <a:pt x="304" y="2105"/>
                  </a:lnTo>
                  <a:cubicBezTo>
                    <a:pt x="301" y="2103"/>
                    <a:pt x="298" y="2100"/>
                    <a:pt x="295" y="2098"/>
                  </a:cubicBezTo>
                  <a:lnTo>
                    <a:pt x="279" y="2080"/>
                  </a:lnTo>
                  <a:lnTo>
                    <a:pt x="265" y="2062"/>
                  </a:lnTo>
                  <a:lnTo>
                    <a:pt x="243" y="2033"/>
                  </a:lnTo>
                  <a:lnTo>
                    <a:pt x="224" y="2014"/>
                  </a:lnTo>
                  <a:lnTo>
                    <a:pt x="208" y="1997"/>
                  </a:lnTo>
                  <a:cubicBezTo>
                    <a:pt x="205" y="1993"/>
                    <a:pt x="202" y="1988"/>
                    <a:pt x="200" y="1983"/>
                  </a:cubicBezTo>
                  <a:lnTo>
                    <a:pt x="192" y="1960"/>
                  </a:lnTo>
                  <a:lnTo>
                    <a:pt x="186" y="1937"/>
                  </a:lnTo>
                  <a:lnTo>
                    <a:pt x="184" y="1931"/>
                  </a:lnTo>
                  <a:lnTo>
                    <a:pt x="212" y="1946"/>
                  </a:lnTo>
                  <a:lnTo>
                    <a:pt x="233" y="1932"/>
                  </a:lnTo>
                  <a:lnTo>
                    <a:pt x="223" y="1948"/>
                  </a:lnTo>
                  <a:lnTo>
                    <a:pt x="206" y="1985"/>
                  </a:lnTo>
                  <a:lnTo>
                    <a:pt x="185" y="2037"/>
                  </a:lnTo>
                  <a:lnTo>
                    <a:pt x="165" y="2100"/>
                  </a:lnTo>
                  <a:lnTo>
                    <a:pt x="144" y="2171"/>
                  </a:lnTo>
                  <a:lnTo>
                    <a:pt x="123" y="2256"/>
                  </a:lnTo>
                  <a:lnTo>
                    <a:pt x="100" y="2346"/>
                  </a:lnTo>
                  <a:lnTo>
                    <a:pt x="78" y="2442"/>
                  </a:lnTo>
                  <a:lnTo>
                    <a:pt x="52" y="2436"/>
                  </a:lnTo>
                  <a:close/>
                </a:path>
              </a:pathLst>
            </a:custGeom>
            <a:solidFill>
              <a:srgbClr val="C00000"/>
            </a:solidFill>
            <a:ln w="0" cap="flat">
              <a:solidFill>
                <a:srgbClr val="C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24" name="Picture 1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6789" y="3048052"/>
              <a:ext cx="515444" cy="456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6269" y="3048052"/>
              <a:ext cx="470417" cy="456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Freeform 19"/>
            <p:cNvSpPr>
              <a:spLocks noEditPoints="1"/>
            </p:cNvSpPr>
            <p:nvPr/>
          </p:nvSpPr>
          <p:spPr bwMode="auto">
            <a:xfrm>
              <a:off x="2693738" y="3078514"/>
              <a:ext cx="422948" cy="348784"/>
            </a:xfrm>
            <a:custGeom>
              <a:avLst/>
              <a:gdLst>
                <a:gd name="T0" fmla="*/ 48848 w 950"/>
                <a:gd name="T1" fmla="*/ 281224 h 635"/>
                <a:gd name="T2" fmla="*/ 68075 w 950"/>
                <a:gd name="T3" fmla="*/ 225748 h 635"/>
                <a:gd name="T4" fmla="*/ 87822 w 950"/>
                <a:gd name="T5" fmla="*/ 193342 h 635"/>
                <a:gd name="T6" fmla="*/ 108608 w 950"/>
                <a:gd name="T7" fmla="*/ 163132 h 635"/>
                <a:gd name="T8" fmla="*/ 123678 w 950"/>
                <a:gd name="T9" fmla="*/ 130725 h 635"/>
                <a:gd name="T10" fmla="*/ 189674 w 950"/>
                <a:gd name="T11" fmla="*/ 93375 h 635"/>
                <a:gd name="T12" fmla="*/ 218255 w 950"/>
                <a:gd name="T13" fmla="*/ 93925 h 635"/>
                <a:gd name="T14" fmla="*/ 259827 w 950"/>
                <a:gd name="T15" fmla="*/ 84038 h 635"/>
                <a:gd name="T16" fmla="*/ 299321 w 950"/>
                <a:gd name="T17" fmla="*/ 52180 h 635"/>
                <a:gd name="T18" fmla="*/ 327382 w 950"/>
                <a:gd name="T19" fmla="*/ 34055 h 635"/>
                <a:gd name="T20" fmla="*/ 347129 w 950"/>
                <a:gd name="T21" fmla="*/ 45040 h 635"/>
                <a:gd name="T22" fmla="*/ 382986 w 950"/>
                <a:gd name="T23" fmla="*/ 17577 h 635"/>
                <a:gd name="T24" fmla="*/ 384025 w 950"/>
                <a:gd name="T25" fmla="*/ 6042 h 635"/>
                <a:gd name="T26" fmla="*/ 431833 w 950"/>
                <a:gd name="T27" fmla="*/ 14281 h 635"/>
                <a:gd name="T28" fmla="*/ 493672 w 950"/>
                <a:gd name="T29" fmla="*/ 25816 h 635"/>
                <a:gd name="T30" fmla="*/ 421440 w 950"/>
                <a:gd name="T31" fmla="*/ 29111 h 635"/>
                <a:gd name="T32" fmla="*/ 390261 w 950"/>
                <a:gd name="T33" fmla="*/ 19774 h 635"/>
                <a:gd name="T34" fmla="*/ 376750 w 950"/>
                <a:gd name="T35" fmla="*/ 31308 h 635"/>
                <a:gd name="T36" fmla="*/ 358562 w 950"/>
                <a:gd name="T37" fmla="*/ 54927 h 635"/>
                <a:gd name="T38" fmla="*/ 325824 w 950"/>
                <a:gd name="T39" fmla="*/ 49434 h 635"/>
                <a:gd name="T40" fmla="*/ 288928 w 950"/>
                <a:gd name="T41" fmla="*/ 67010 h 635"/>
                <a:gd name="T42" fmla="*/ 254111 w 950"/>
                <a:gd name="T43" fmla="*/ 98319 h 635"/>
                <a:gd name="T44" fmla="*/ 223971 w 950"/>
                <a:gd name="T45" fmla="*/ 108755 h 635"/>
                <a:gd name="T46" fmla="*/ 178761 w 950"/>
                <a:gd name="T47" fmla="*/ 108205 h 635"/>
                <a:gd name="T48" fmla="*/ 138748 w 950"/>
                <a:gd name="T49" fmla="*/ 132922 h 635"/>
                <a:gd name="T50" fmla="*/ 120560 w 950"/>
                <a:gd name="T51" fmla="*/ 177413 h 635"/>
                <a:gd name="T52" fmla="*/ 101852 w 950"/>
                <a:gd name="T53" fmla="*/ 202130 h 635"/>
                <a:gd name="T54" fmla="*/ 77429 w 950"/>
                <a:gd name="T55" fmla="*/ 237283 h 635"/>
                <a:gd name="T56" fmla="*/ 60280 w 950"/>
                <a:gd name="T57" fmla="*/ 289463 h 635"/>
                <a:gd name="T58" fmla="*/ 15590 w 950"/>
                <a:gd name="T59" fmla="*/ 336700 h 635"/>
                <a:gd name="T60" fmla="*/ 73271 w 950"/>
                <a:gd name="T61" fmla="*/ 295505 h 635"/>
                <a:gd name="T62" fmla="*/ 88341 w 950"/>
                <a:gd name="T63" fmla="*/ 246071 h 635"/>
                <a:gd name="T64" fmla="*/ 115883 w 950"/>
                <a:gd name="T65" fmla="*/ 201581 h 635"/>
                <a:gd name="T66" fmla="*/ 133551 w 950"/>
                <a:gd name="T67" fmla="*/ 181258 h 635"/>
                <a:gd name="T68" fmla="*/ 153818 w 950"/>
                <a:gd name="T69" fmla="*/ 135669 h 635"/>
                <a:gd name="T70" fmla="*/ 180320 w 950"/>
                <a:gd name="T71" fmla="*/ 123036 h 635"/>
                <a:gd name="T72" fmla="*/ 227089 w 950"/>
                <a:gd name="T73" fmla="*/ 125782 h 635"/>
                <a:gd name="T74" fmla="*/ 260347 w 950"/>
                <a:gd name="T75" fmla="*/ 113698 h 635"/>
                <a:gd name="T76" fmla="*/ 285290 w 950"/>
                <a:gd name="T77" fmla="*/ 87333 h 635"/>
                <a:gd name="T78" fmla="*/ 319588 w 950"/>
                <a:gd name="T79" fmla="*/ 65912 h 635"/>
                <a:gd name="T80" fmla="*/ 366876 w 950"/>
                <a:gd name="T81" fmla="*/ 67010 h 635"/>
                <a:gd name="T82" fmla="*/ 379868 w 950"/>
                <a:gd name="T83" fmla="*/ 46688 h 635"/>
                <a:gd name="T84" fmla="*/ 399614 w 950"/>
                <a:gd name="T85" fmla="*/ 33505 h 635"/>
                <a:gd name="T86" fmla="*/ 417283 w 950"/>
                <a:gd name="T87" fmla="*/ 43392 h 635"/>
                <a:gd name="T88" fmla="*/ 473405 w 950"/>
                <a:gd name="T89" fmla="*/ 40646 h 635"/>
                <a:gd name="T90" fmla="*/ 438069 w 950"/>
                <a:gd name="T91" fmla="*/ 57673 h 635"/>
                <a:gd name="T92" fmla="*/ 392339 w 950"/>
                <a:gd name="T93" fmla="*/ 44491 h 635"/>
                <a:gd name="T94" fmla="*/ 392339 w 950"/>
                <a:gd name="T95" fmla="*/ 61518 h 635"/>
                <a:gd name="T96" fmla="*/ 386103 w 950"/>
                <a:gd name="T97" fmla="*/ 58771 h 635"/>
                <a:gd name="T98" fmla="*/ 344531 w 950"/>
                <a:gd name="T99" fmla="*/ 81291 h 635"/>
                <a:gd name="T100" fmla="*/ 295684 w 950"/>
                <a:gd name="T101" fmla="*/ 96671 h 635"/>
                <a:gd name="T102" fmla="*/ 280614 w 950"/>
                <a:gd name="T103" fmla="*/ 121388 h 635"/>
                <a:gd name="T104" fmla="*/ 246836 w 950"/>
                <a:gd name="T105" fmla="*/ 125782 h 635"/>
                <a:gd name="T106" fmla="*/ 205783 w 950"/>
                <a:gd name="T107" fmla="*/ 141711 h 635"/>
                <a:gd name="T108" fmla="*/ 166809 w 950"/>
                <a:gd name="T109" fmla="*/ 131275 h 635"/>
                <a:gd name="T110" fmla="*/ 154857 w 950"/>
                <a:gd name="T111" fmla="*/ 168625 h 635"/>
                <a:gd name="T112" fmla="*/ 120560 w 950"/>
                <a:gd name="T113" fmla="*/ 213665 h 635"/>
                <a:gd name="T114" fmla="*/ 124717 w 950"/>
                <a:gd name="T115" fmla="*/ 226847 h 635"/>
                <a:gd name="T116" fmla="*/ 90940 w 950"/>
                <a:gd name="T117" fmla="*/ 286717 h 635"/>
                <a:gd name="T118" fmla="*/ 67555 w 950"/>
                <a:gd name="T119" fmla="*/ 318025 h 63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0"/>
                <a:gd name="T181" fmla="*/ 0 h 635"/>
                <a:gd name="T182" fmla="*/ 950 w 950"/>
                <a:gd name="T183" fmla="*/ 635 h 63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0" h="635">
                  <a:moveTo>
                    <a:pt x="0" y="568"/>
                  </a:moveTo>
                  <a:lnTo>
                    <a:pt x="79" y="515"/>
                  </a:lnTo>
                  <a:lnTo>
                    <a:pt x="93" y="507"/>
                  </a:lnTo>
                  <a:cubicBezTo>
                    <a:pt x="96" y="506"/>
                    <a:pt x="99" y="504"/>
                    <a:pt x="103" y="504"/>
                  </a:cubicBezTo>
                  <a:lnTo>
                    <a:pt x="105" y="503"/>
                  </a:lnTo>
                  <a:lnTo>
                    <a:pt x="98" y="507"/>
                  </a:lnTo>
                  <a:lnTo>
                    <a:pt x="94" y="512"/>
                  </a:lnTo>
                  <a:lnTo>
                    <a:pt x="96" y="506"/>
                  </a:lnTo>
                  <a:lnTo>
                    <a:pt x="99" y="490"/>
                  </a:lnTo>
                  <a:lnTo>
                    <a:pt x="102" y="471"/>
                  </a:lnTo>
                  <a:lnTo>
                    <a:pt x="107" y="450"/>
                  </a:lnTo>
                  <a:cubicBezTo>
                    <a:pt x="108" y="445"/>
                    <a:pt x="110" y="441"/>
                    <a:pt x="113" y="437"/>
                  </a:cubicBezTo>
                  <a:lnTo>
                    <a:pt x="127" y="417"/>
                  </a:lnTo>
                  <a:cubicBezTo>
                    <a:pt x="128" y="415"/>
                    <a:pt x="130" y="413"/>
                    <a:pt x="131" y="411"/>
                  </a:cubicBezTo>
                  <a:lnTo>
                    <a:pt x="147" y="395"/>
                  </a:lnTo>
                  <a:lnTo>
                    <a:pt x="167" y="376"/>
                  </a:lnTo>
                  <a:lnTo>
                    <a:pt x="172" y="370"/>
                  </a:lnTo>
                  <a:lnTo>
                    <a:pt x="171" y="378"/>
                  </a:lnTo>
                  <a:lnTo>
                    <a:pt x="170" y="377"/>
                  </a:lnTo>
                  <a:cubicBezTo>
                    <a:pt x="170" y="374"/>
                    <a:pt x="169" y="371"/>
                    <a:pt x="169" y="368"/>
                  </a:cubicBezTo>
                  <a:lnTo>
                    <a:pt x="169" y="352"/>
                  </a:lnTo>
                  <a:cubicBezTo>
                    <a:pt x="169" y="334"/>
                    <a:pt x="183" y="317"/>
                    <a:pt x="201" y="313"/>
                  </a:cubicBezTo>
                  <a:lnTo>
                    <a:pt x="215" y="310"/>
                  </a:lnTo>
                  <a:cubicBezTo>
                    <a:pt x="218" y="310"/>
                    <a:pt x="221" y="309"/>
                    <a:pt x="223" y="309"/>
                  </a:cubicBezTo>
                  <a:lnTo>
                    <a:pt x="224" y="309"/>
                  </a:lnTo>
                  <a:lnTo>
                    <a:pt x="205" y="318"/>
                  </a:lnTo>
                  <a:lnTo>
                    <a:pt x="206" y="317"/>
                  </a:lnTo>
                  <a:lnTo>
                    <a:pt x="209" y="297"/>
                  </a:lnTo>
                  <a:cubicBezTo>
                    <a:pt x="210" y="291"/>
                    <a:pt x="213" y="285"/>
                    <a:pt x="217" y="280"/>
                  </a:cubicBezTo>
                  <a:lnTo>
                    <a:pt x="227" y="267"/>
                  </a:lnTo>
                  <a:lnTo>
                    <a:pt x="237" y="256"/>
                  </a:lnTo>
                  <a:lnTo>
                    <a:pt x="242" y="248"/>
                  </a:lnTo>
                  <a:lnTo>
                    <a:pt x="243" y="256"/>
                  </a:lnTo>
                  <a:lnTo>
                    <a:pt x="241" y="250"/>
                  </a:lnTo>
                  <a:lnTo>
                    <a:pt x="238" y="238"/>
                  </a:lnTo>
                  <a:cubicBezTo>
                    <a:pt x="236" y="227"/>
                    <a:pt x="238" y="215"/>
                    <a:pt x="245" y="205"/>
                  </a:cubicBezTo>
                  <a:lnTo>
                    <a:pt x="251" y="197"/>
                  </a:lnTo>
                  <a:cubicBezTo>
                    <a:pt x="257" y="191"/>
                    <a:pt x="264" y="186"/>
                    <a:pt x="272" y="183"/>
                  </a:cubicBezTo>
                  <a:lnTo>
                    <a:pt x="288" y="178"/>
                  </a:lnTo>
                  <a:lnTo>
                    <a:pt x="314" y="173"/>
                  </a:lnTo>
                  <a:lnTo>
                    <a:pt x="342" y="171"/>
                  </a:lnTo>
                  <a:lnTo>
                    <a:pt x="365" y="170"/>
                  </a:lnTo>
                  <a:cubicBezTo>
                    <a:pt x="368" y="169"/>
                    <a:pt x="372" y="170"/>
                    <a:pt x="376" y="171"/>
                  </a:cubicBezTo>
                  <a:lnTo>
                    <a:pt x="406" y="178"/>
                  </a:lnTo>
                  <a:lnTo>
                    <a:pt x="417" y="181"/>
                  </a:lnTo>
                  <a:lnTo>
                    <a:pt x="413" y="181"/>
                  </a:lnTo>
                  <a:lnTo>
                    <a:pt x="408" y="183"/>
                  </a:lnTo>
                  <a:lnTo>
                    <a:pt x="412" y="179"/>
                  </a:lnTo>
                  <a:lnTo>
                    <a:pt x="420" y="171"/>
                  </a:lnTo>
                  <a:cubicBezTo>
                    <a:pt x="422" y="168"/>
                    <a:pt x="425" y="165"/>
                    <a:pt x="429" y="163"/>
                  </a:cubicBezTo>
                  <a:lnTo>
                    <a:pt x="439" y="157"/>
                  </a:lnTo>
                  <a:cubicBezTo>
                    <a:pt x="444" y="154"/>
                    <a:pt x="450" y="152"/>
                    <a:pt x="456" y="152"/>
                  </a:cubicBezTo>
                  <a:lnTo>
                    <a:pt x="469" y="151"/>
                  </a:lnTo>
                  <a:cubicBezTo>
                    <a:pt x="472" y="150"/>
                    <a:pt x="475" y="150"/>
                    <a:pt x="478" y="151"/>
                  </a:cubicBezTo>
                  <a:lnTo>
                    <a:pt x="493" y="153"/>
                  </a:lnTo>
                  <a:lnTo>
                    <a:pt x="500" y="153"/>
                  </a:lnTo>
                  <a:lnTo>
                    <a:pt x="496" y="154"/>
                  </a:lnTo>
                  <a:lnTo>
                    <a:pt x="490" y="159"/>
                  </a:lnTo>
                  <a:lnTo>
                    <a:pt x="493" y="154"/>
                  </a:lnTo>
                  <a:lnTo>
                    <a:pt x="502" y="133"/>
                  </a:lnTo>
                  <a:cubicBezTo>
                    <a:pt x="505" y="127"/>
                    <a:pt x="510" y="122"/>
                    <a:pt x="515" y="118"/>
                  </a:cubicBezTo>
                  <a:lnTo>
                    <a:pt x="540" y="100"/>
                  </a:lnTo>
                  <a:cubicBezTo>
                    <a:pt x="551" y="92"/>
                    <a:pt x="564" y="90"/>
                    <a:pt x="576" y="95"/>
                  </a:cubicBezTo>
                  <a:lnTo>
                    <a:pt x="585" y="98"/>
                  </a:lnTo>
                  <a:lnTo>
                    <a:pt x="567" y="94"/>
                  </a:lnTo>
                  <a:lnTo>
                    <a:pt x="561" y="105"/>
                  </a:lnTo>
                  <a:lnTo>
                    <a:pt x="575" y="84"/>
                  </a:lnTo>
                  <a:cubicBezTo>
                    <a:pt x="581" y="77"/>
                    <a:pt x="589" y="72"/>
                    <a:pt x="597" y="70"/>
                  </a:cubicBezTo>
                  <a:lnTo>
                    <a:pt x="620" y="64"/>
                  </a:lnTo>
                  <a:cubicBezTo>
                    <a:pt x="624" y="63"/>
                    <a:pt x="627" y="62"/>
                    <a:pt x="630" y="62"/>
                  </a:cubicBezTo>
                  <a:lnTo>
                    <a:pt x="656" y="62"/>
                  </a:lnTo>
                  <a:cubicBezTo>
                    <a:pt x="661" y="62"/>
                    <a:pt x="666" y="63"/>
                    <a:pt x="671" y="65"/>
                  </a:cubicBezTo>
                  <a:lnTo>
                    <a:pt x="692" y="73"/>
                  </a:lnTo>
                  <a:lnTo>
                    <a:pt x="695" y="74"/>
                  </a:lnTo>
                  <a:lnTo>
                    <a:pt x="675" y="74"/>
                  </a:lnTo>
                  <a:lnTo>
                    <a:pt x="666" y="88"/>
                  </a:lnTo>
                  <a:lnTo>
                    <a:pt x="668" y="82"/>
                  </a:lnTo>
                  <a:lnTo>
                    <a:pt x="671" y="70"/>
                  </a:lnTo>
                  <a:cubicBezTo>
                    <a:pt x="672" y="66"/>
                    <a:pt x="674" y="62"/>
                    <a:pt x="676" y="59"/>
                  </a:cubicBezTo>
                  <a:lnTo>
                    <a:pt x="682" y="50"/>
                  </a:lnTo>
                  <a:cubicBezTo>
                    <a:pt x="688" y="42"/>
                    <a:pt x="696" y="36"/>
                    <a:pt x="706" y="34"/>
                  </a:cubicBezTo>
                  <a:lnTo>
                    <a:pt x="714" y="32"/>
                  </a:lnTo>
                  <a:cubicBezTo>
                    <a:pt x="718" y="31"/>
                    <a:pt x="723" y="30"/>
                    <a:pt x="728" y="31"/>
                  </a:cubicBezTo>
                  <a:lnTo>
                    <a:pt x="737" y="32"/>
                  </a:lnTo>
                  <a:lnTo>
                    <a:pt x="744" y="33"/>
                  </a:lnTo>
                  <a:lnTo>
                    <a:pt x="724" y="36"/>
                  </a:lnTo>
                  <a:lnTo>
                    <a:pt x="717" y="49"/>
                  </a:lnTo>
                  <a:lnTo>
                    <a:pt x="719" y="44"/>
                  </a:lnTo>
                  <a:lnTo>
                    <a:pt x="721" y="35"/>
                  </a:lnTo>
                  <a:cubicBezTo>
                    <a:pt x="723" y="27"/>
                    <a:pt x="728" y="20"/>
                    <a:pt x="734" y="15"/>
                  </a:cubicBezTo>
                  <a:lnTo>
                    <a:pt x="739" y="11"/>
                  </a:lnTo>
                  <a:cubicBezTo>
                    <a:pt x="750" y="3"/>
                    <a:pt x="764" y="0"/>
                    <a:pt x="777" y="5"/>
                  </a:cubicBezTo>
                  <a:lnTo>
                    <a:pt x="786" y="8"/>
                  </a:lnTo>
                  <a:cubicBezTo>
                    <a:pt x="790" y="9"/>
                    <a:pt x="794" y="11"/>
                    <a:pt x="797" y="13"/>
                  </a:cubicBezTo>
                  <a:lnTo>
                    <a:pt x="808" y="21"/>
                  </a:lnTo>
                  <a:lnTo>
                    <a:pt x="815" y="26"/>
                  </a:lnTo>
                  <a:lnTo>
                    <a:pt x="816" y="26"/>
                  </a:lnTo>
                  <a:lnTo>
                    <a:pt x="831" y="26"/>
                  </a:lnTo>
                  <a:lnTo>
                    <a:pt x="855" y="21"/>
                  </a:lnTo>
                  <a:cubicBezTo>
                    <a:pt x="858" y="21"/>
                    <a:pt x="860" y="20"/>
                    <a:pt x="862" y="20"/>
                  </a:cubicBezTo>
                  <a:lnTo>
                    <a:pt x="893" y="20"/>
                  </a:lnTo>
                  <a:lnTo>
                    <a:pt x="906" y="20"/>
                  </a:lnTo>
                  <a:lnTo>
                    <a:pt x="911" y="20"/>
                  </a:lnTo>
                  <a:lnTo>
                    <a:pt x="950" y="20"/>
                  </a:lnTo>
                  <a:lnTo>
                    <a:pt x="950" y="47"/>
                  </a:lnTo>
                  <a:lnTo>
                    <a:pt x="911" y="47"/>
                  </a:lnTo>
                  <a:lnTo>
                    <a:pt x="906" y="47"/>
                  </a:lnTo>
                  <a:lnTo>
                    <a:pt x="893" y="47"/>
                  </a:lnTo>
                  <a:lnTo>
                    <a:pt x="862" y="47"/>
                  </a:lnTo>
                  <a:cubicBezTo>
                    <a:pt x="862" y="47"/>
                    <a:pt x="861" y="47"/>
                    <a:pt x="860" y="47"/>
                  </a:cubicBezTo>
                  <a:lnTo>
                    <a:pt x="834" y="52"/>
                  </a:lnTo>
                  <a:lnTo>
                    <a:pt x="811" y="53"/>
                  </a:lnTo>
                  <a:lnTo>
                    <a:pt x="803" y="50"/>
                  </a:lnTo>
                  <a:lnTo>
                    <a:pt x="792" y="43"/>
                  </a:lnTo>
                  <a:lnTo>
                    <a:pt x="781" y="35"/>
                  </a:lnTo>
                  <a:cubicBezTo>
                    <a:pt x="780" y="34"/>
                    <a:pt x="779" y="33"/>
                    <a:pt x="778" y="33"/>
                  </a:cubicBezTo>
                  <a:lnTo>
                    <a:pt x="769" y="30"/>
                  </a:lnTo>
                  <a:cubicBezTo>
                    <a:pt x="764" y="28"/>
                    <a:pt x="760" y="29"/>
                    <a:pt x="756" y="32"/>
                  </a:cubicBezTo>
                  <a:lnTo>
                    <a:pt x="751" y="36"/>
                  </a:lnTo>
                  <a:cubicBezTo>
                    <a:pt x="749" y="38"/>
                    <a:pt x="747" y="40"/>
                    <a:pt x="747" y="43"/>
                  </a:cubicBezTo>
                  <a:lnTo>
                    <a:pt x="744" y="52"/>
                  </a:lnTo>
                  <a:lnTo>
                    <a:pt x="741" y="60"/>
                  </a:lnTo>
                  <a:lnTo>
                    <a:pt x="743" y="60"/>
                  </a:lnTo>
                  <a:lnTo>
                    <a:pt x="734" y="58"/>
                  </a:lnTo>
                  <a:lnTo>
                    <a:pt x="725" y="57"/>
                  </a:lnTo>
                  <a:cubicBezTo>
                    <a:pt x="723" y="57"/>
                    <a:pt x="722" y="57"/>
                    <a:pt x="720" y="58"/>
                  </a:cubicBezTo>
                  <a:lnTo>
                    <a:pt x="712" y="60"/>
                  </a:lnTo>
                  <a:cubicBezTo>
                    <a:pt x="709" y="60"/>
                    <a:pt x="706" y="62"/>
                    <a:pt x="704" y="65"/>
                  </a:cubicBezTo>
                  <a:lnTo>
                    <a:pt x="698" y="74"/>
                  </a:lnTo>
                  <a:cubicBezTo>
                    <a:pt x="698" y="75"/>
                    <a:pt x="697" y="76"/>
                    <a:pt x="697" y="78"/>
                  </a:cubicBezTo>
                  <a:lnTo>
                    <a:pt x="693" y="90"/>
                  </a:lnTo>
                  <a:lnTo>
                    <a:pt x="690" y="100"/>
                  </a:lnTo>
                  <a:lnTo>
                    <a:pt x="689" y="101"/>
                  </a:lnTo>
                  <a:lnTo>
                    <a:pt x="690" y="101"/>
                  </a:lnTo>
                  <a:lnTo>
                    <a:pt x="682" y="98"/>
                  </a:lnTo>
                  <a:lnTo>
                    <a:pt x="661" y="90"/>
                  </a:lnTo>
                  <a:cubicBezTo>
                    <a:pt x="660" y="89"/>
                    <a:pt x="658" y="89"/>
                    <a:pt x="656" y="89"/>
                  </a:cubicBezTo>
                  <a:lnTo>
                    <a:pt x="630" y="89"/>
                  </a:lnTo>
                  <a:cubicBezTo>
                    <a:pt x="629" y="89"/>
                    <a:pt x="628" y="89"/>
                    <a:pt x="627" y="90"/>
                  </a:cubicBezTo>
                  <a:lnTo>
                    <a:pt x="604" y="96"/>
                  </a:lnTo>
                  <a:cubicBezTo>
                    <a:pt x="601" y="96"/>
                    <a:pt x="599" y="98"/>
                    <a:pt x="597" y="100"/>
                  </a:cubicBezTo>
                  <a:lnTo>
                    <a:pt x="584" y="118"/>
                  </a:lnTo>
                  <a:lnTo>
                    <a:pt x="580" y="124"/>
                  </a:lnTo>
                  <a:lnTo>
                    <a:pt x="579" y="123"/>
                  </a:lnTo>
                  <a:lnTo>
                    <a:pt x="568" y="120"/>
                  </a:lnTo>
                  <a:cubicBezTo>
                    <a:pt x="564" y="118"/>
                    <a:pt x="559" y="119"/>
                    <a:pt x="556" y="122"/>
                  </a:cubicBezTo>
                  <a:lnTo>
                    <a:pt x="531" y="140"/>
                  </a:lnTo>
                  <a:cubicBezTo>
                    <a:pt x="529" y="141"/>
                    <a:pt x="527" y="143"/>
                    <a:pt x="526" y="145"/>
                  </a:cubicBezTo>
                  <a:lnTo>
                    <a:pt x="517" y="166"/>
                  </a:lnTo>
                  <a:lnTo>
                    <a:pt x="512" y="175"/>
                  </a:lnTo>
                  <a:lnTo>
                    <a:pt x="507" y="179"/>
                  </a:lnTo>
                  <a:lnTo>
                    <a:pt x="501" y="180"/>
                  </a:lnTo>
                  <a:lnTo>
                    <a:pt x="489" y="179"/>
                  </a:lnTo>
                  <a:lnTo>
                    <a:pt x="474" y="177"/>
                  </a:lnTo>
                  <a:cubicBezTo>
                    <a:pt x="473" y="177"/>
                    <a:pt x="472" y="177"/>
                    <a:pt x="471" y="177"/>
                  </a:cubicBezTo>
                  <a:lnTo>
                    <a:pt x="458" y="178"/>
                  </a:lnTo>
                  <a:cubicBezTo>
                    <a:pt x="456" y="178"/>
                    <a:pt x="454" y="179"/>
                    <a:pt x="453" y="180"/>
                  </a:cubicBezTo>
                  <a:lnTo>
                    <a:pt x="443" y="186"/>
                  </a:lnTo>
                  <a:cubicBezTo>
                    <a:pt x="441" y="187"/>
                    <a:pt x="440" y="188"/>
                    <a:pt x="440" y="189"/>
                  </a:cubicBezTo>
                  <a:lnTo>
                    <a:pt x="431" y="198"/>
                  </a:lnTo>
                  <a:lnTo>
                    <a:pt x="424" y="205"/>
                  </a:lnTo>
                  <a:lnTo>
                    <a:pt x="418" y="208"/>
                  </a:lnTo>
                  <a:lnTo>
                    <a:pt x="411" y="207"/>
                  </a:lnTo>
                  <a:lnTo>
                    <a:pt x="399" y="203"/>
                  </a:lnTo>
                  <a:lnTo>
                    <a:pt x="369" y="196"/>
                  </a:lnTo>
                  <a:cubicBezTo>
                    <a:pt x="368" y="196"/>
                    <a:pt x="367" y="196"/>
                    <a:pt x="366" y="196"/>
                  </a:cubicBezTo>
                  <a:lnTo>
                    <a:pt x="344" y="197"/>
                  </a:lnTo>
                  <a:lnTo>
                    <a:pt x="319" y="199"/>
                  </a:lnTo>
                  <a:lnTo>
                    <a:pt x="295" y="204"/>
                  </a:lnTo>
                  <a:lnTo>
                    <a:pt x="279" y="209"/>
                  </a:lnTo>
                  <a:cubicBezTo>
                    <a:pt x="277" y="210"/>
                    <a:pt x="274" y="211"/>
                    <a:pt x="273" y="213"/>
                  </a:cubicBezTo>
                  <a:lnTo>
                    <a:pt x="267" y="221"/>
                  </a:lnTo>
                  <a:cubicBezTo>
                    <a:pt x="264" y="225"/>
                    <a:pt x="264" y="229"/>
                    <a:pt x="264" y="232"/>
                  </a:cubicBezTo>
                  <a:lnTo>
                    <a:pt x="267" y="242"/>
                  </a:lnTo>
                  <a:lnTo>
                    <a:pt x="269" y="251"/>
                  </a:lnTo>
                  <a:lnTo>
                    <a:pt x="270" y="254"/>
                  </a:lnTo>
                  <a:lnTo>
                    <a:pt x="258" y="272"/>
                  </a:lnTo>
                  <a:lnTo>
                    <a:pt x="248" y="283"/>
                  </a:lnTo>
                  <a:lnTo>
                    <a:pt x="238" y="296"/>
                  </a:lnTo>
                  <a:cubicBezTo>
                    <a:pt x="237" y="298"/>
                    <a:pt x="236" y="300"/>
                    <a:pt x="235" y="302"/>
                  </a:cubicBezTo>
                  <a:lnTo>
                    <a:pt x="232" y="323"/>
                  </a:lnTo>
                  <a:lnTo>
                    <a:pt x="228" y="337"/>
                  </a:lnTo>
                  <a:lnTo>
                    <a:pt x="230" y="336"/>
                  </a:lnTo>
                  <a:lnTo>
                    <a:pt x="223" y="336"/>
                  </a:lnTo>
                  <a:cubicBezTo>
                    <a:pt x="223" y="336"/>
                    <a:pt x="222" y="336"/>
                    <a:pt x="221" y="336"/>
                  </a:cubicBezTo>
                  <a:lnTo>
                    <a:pt x="207" y="339"/>
                  </a:lnTo>
                  <a:cubicBezTo>
                    <a:pt x="201" y="341"/>
                    <a:pt x="196" y="346"/>
                    <a:pt x="196" y="352"/>
                  </a:cubicBezTo>
                  <a:lnTo>
                    <a:pt x="196" y="368"/>
                  </a:lnTo>
                  <a:cubicBezTo>
                    <a:pt x="196" y="369"/>
                    <a:pt x="196" y="370"/>
                    <a:pt x="196" y="371"/>
                  </a:cubicBezTo>
                  <a:lnTo>
                    <a:pt x="198" y="378"/>
                  </a:lnTo>
                  <a:lnTo>
                    <a:pt x="197" y="382"/>
                  </a:lnTo>
                  <a:lnTo>
                    <a:pt x="185" y="396"/>
                  </a:lnTo>
                  <a:lnTo>
                    <a:pt x="166" y="414"/>
                  </a:lnTo>
                  <a:lnTo>
                    <a:pt x="150" y="430"/>
                  </a:lnTo>
                  <a:cubicBezTo>
                    <a:pt x="149" y="431"/>
                    <a:pt x="149" y="431"/>
                    <a:pt x="149" y="432"/>
                  </a:cubicBezTo>
                  <a:lnTo>
                    <a:pt x="135" y="452"/>
                  </a:lnTo>
                  <a:cubicBezTo>
                    <a:pt x="134" y="453"/>
                    <a:pt x="133" y="455"/>
                    <a:pt x="132" y="456"/>
                  </a:cubicBezTo>
                  <a:lnTo>
                    <a:pt x="128" y="474"/>
                  </a:lnTo>
                  <a:lnTo>
                    <a:pt x="125" y="494"/>
                  </a:lnTo>
                  <a:lnTo>
                    <a:pt x="122" y="512"/>
                  </a:lnTo>
                  <a:lnTo>
                    <a:pt x="118" y="524"/>
                  </a:lnTo>
                  <a:lnTo>
                    <a:pt x="116" y="527"/>
                  </a:lnTo>
                  <a:lnTo>
                    <a:pt x="115" y="528"/>
                  </a:lnTo>
                  <a:lnTo>
                    <a:pt x="109" y="530"/>
                  </a:lnTo>
                  <a:cubicBezTo>
                    <a:pt x="108" y="530"/>
                    <a:pt x="107" y="530"/>
                    <a:pt x="106" y="531"/>
                  </a:cubicBezTo>
                  <a:lnTo>
                    <a:pt x="94" y="537"/>
                  </a:lnTo>
                  <a:lnTo>
                    <a:pt x="15" y="590"/>
                  </a:lnTo>
                  <a:lnTo>
                    <a:pt x="0" y="568"/>
                  </a:lnTo>
                  <a:close/>
                  <a:moveTo>
                    <a:pt x="30" y="613"/>
                  </a:moveTo>
                  <a:lnTo>
                    <a:pt x="109" y="560"/>
                  </a:lnTo>
                  <a:lnTo>
                    <a:pt x="117" y="555"/>
                  </a:lnTo>
                  <a:lnTo>
                    <a:pt x="124" y="553"/>
                  </a:lnTo>
                  <a:cubicBezTo>
                    <a:pt x="125" y="553"/>
                    <a:pt x="126" y="553"/>
                    <a:pt x="127" y="552"/>
                  </a:cubicBezTo>
                  <a:lnTo>
                    <a:pt x="132" y="549"/>
                  </a:lnTo>
                  <a:cubicBezTo>
                    <a:pt x="134" y="548"/>
                    <a:pt x="135" y="547"/>
                    <a:pt x="136" y="545"/>
                  </a:cubicBezTo>
                  <a:lnTo>
                    <a:pt x="141" y="538"/>
                  </a:lnTo>
                  <a:cubicBezTo>
                    <a:pt x="142" y="537"/>
                    <a:pt x="143" y="536"/>
                    <a:pt x="143" y="535"/>
                  </a:cubicBezTo>
                  <a:lnTo>
                    <a:pt x="148" y="520"/>
                  </a:lnTo>
                  <a:cubicBezTo>
                    <a:pt x="148" y="519"/>
                    <a:pt x="149" y="518"/>
                    <a:pt x="149" y="518"/>
                  </a:cubicBezTo>
                  <a:lnTo>
                    <a:pt x="152" y="499"/>
                  </a:lnTo>
                  <a:lnTo>
                    <a:pt x="155" y="478"/>
                  </a:lnTo>
                  <a:lnTo>
                    <a:pt x="158" y="465"/>
                  </a:lnTo>
                  <a:lnTo>
                    <a:pt x="170" y="448"/>
                  </a:lnTo>
                  <a:lnTo>
                    <a:pt x="185" y="433"/>
                  </a:lnTo>
                  <a:lnTo>
                    <a:pt x="204" y="415"/>
                  </a:lnTo>
                  <a:lnTo>
                    <a:pt x="220" y="396"/>
                  </a:lnTo>
                  <a:cubicBezTo>
                    <a:pt x="221" y="394"/>
                    <a:pt x="222" y="392"/>
                    <a:pt x="223" y="390"/>
                  </a:cubicBezTo>
                  <a:lnTo>
                    <a:pt x="225" y="380"/>
                  </a:lnTo>
                  <a:cubicBezTo>
                    <a:pt x="225" y="378"/>
                    <a:pt x="225" y="376"/>
                    <a:pt x="224" y="375"/>
                  </a:cubicBezTo>
                  <a:lnTo>
                    <a:pt x="223" y="367"/>
                  </a:lnTo>
                  <a:lnTo>
                    <a:pt x="223" y="363"/>
                  </a:lnTo>
                  <a:lnTo>
                    <a:pt x="225" y="363"/>
                  </a:lnTo>
                  <a:lnTo>
                    <a:pt x="232" y="363"/>
                  </a:lnTo>
                  <a:cubicBezTo>
                    <a:pt x="234" y="363"/>
                    <a:pt x="236" y="362"/>
                    <a:pt x="238" y="362"/>
                  </a:cubicBezTo>
                  <a:lnTo>
                    <a:pt x="245" y="359"/>
                  </a:lnTo>
                  <a:cubicBezTo>
                    <a:pt x="249" y="357"/>
                    <a:pt x="251" y="354"/>
                    <a:pt x="252" y="350"/>
                  </a:cubicBezTo>
                  <a:lnTo>
                    <a:pt x="257" y="330"/>
                  </a:lnTo>
                  <a:lnTo>
                    <a:pt x="261" y="310"/>
                  </a:lnTo>
                  <a:lnTo>
                    <a:pt x="269" y="300"/>
                  </a:lnTo>
                  <a:lnTo>
                    <a:pt x="278" y="289"/>
                  </a:lnTo>
                  <a:cubicBezTo>
                    <a:pt x="279" y="289"/>
                    <a:pt x="279" y="288"/>
                    <a:pt x="280" y="288"/>
                  </a:cubicBezTo>
                  <a:lnTo>
                    <a:pt x="295" y="265"/>
                  </a:lnTo>
                  <a:cubicBezTo>
                    <a:pt x="296" y="262"/>
                    <a:pt x="297" y="259"/>
                    <a:pt x="297" y="256"/>
                  </a:cubicBezTo>
                  <a:lnTo>
                    <a:pt x="296" y="247"/>
                  </a:lnTo>
                  <a:cubicBezTo>
                    <a:pt x="296" y="246"/>
                    <a:pt x="295" y="245"/>
                    <a:pt x="295" y="245"/>
                  </a:cubicBezTo>
                  <a:lnTo>
                    <a:pt x="292" y="235"/>
                  </a:lnTo>
                  <a:lnTo>
                    <a:pt x="292" y="233"/>
                  </a:lnTo>
                  <a:lnTo>
                    <a:pt x="303" y="229"/>
                  </a:lnTo>
                  <a:lnTo>
                    <a:pt x="324" y="226"/>
                  </a:lnTo>
                  <a:lnTo>
                    <a:pt x="347" y="224"/>
                  </a:lnTo>
                  <a:lnTo>
                    <a:pt x="365" y="223"/>
                  </a:lnTo>
                  <a:lnTo>
                    <a:pt x="393" y="229"/>
                  </a:lnTo>
                  <a:lnTo>
                    <a:pt x="404" y="233"/>
                  </a:lnTo>
                  <a:cubicBezTo>
                    <a:pt x="405" y="233"/>
                    <a:pt x="406" y="234"/>
                    <a:pt x="407" y="234"/>
                  </a:cubicBezTo>
                  <a:lnTo>
                    <a:pt x="419" y="235"/>
                  </a:lnTo>
                  <a:cubicBezTo>
                    <a:pt x="422" y="235"/>
                    <a:pt x="424" y="235"/>
                    <a:pt x="426" y="234"/>
                  </a:cubicBezTo>
                  <a:lnTo>
                    <a:pt x="437" y="229"/>
                  </a:lnTo>
                  <a:cubicBezTo>
                    <a:pt x="438" y="228"/>
                    <a:pt x="440" y="227"/>
                    <a:pt x="441" y="226"/>
                  </a:cubicBezTo>
                  <a:lnTo>
                    <a:pt x="450" y="217"/>
                  </a:lnTo>
                  <a:lnTo>
                    <a:pt x="458" y="208"/>
                  </a:lnTo>
                  <a:lnTo>
                    <a:pt x="464" y="205"/>
                  </a:lnTo>
                  <a:lnTo>
                    <a:pt x="472" y="204"/>
                  </a:lnTo>
                  <a:lnTo>
                    <a:pt x="486" y="206"/>
                  </a:lnTo>
                  <a:lnTo>
                    <a:pt x="501" y="207"/>
                  </a:lnTo>
                  <a:cubicBezTo>
                    <a:pt x="502" y="207"/>
                    <a:pt x="503" y="207"/>
                    <a:pt x="504" y="207"/>
                  </a:cubicBezTo>
                  <a:lnTo>
                    <a:pt x="516" y="205"/>
                  </a:lnTo>
                  <a:cubicBezTo>
                    <a:pt x="518" y="204"/>
                    <a:pt x="520" y="203"/>
                    <a:pt x="522" y="201"/>
                  </a:cubicBezTo>
                  <a:lnTo>
                    <a:pt x="531" y="193"/>
                  </a:lnTo>
                  <a:cubicBezTo>
                    <a:pt x="533" y="192"/>
                    <a:pt x="534" y="191"/>
                    <a:pt x="534" y="189"/>
                  </a:cubicBezTo>
                  <a:lnTo>
                    <a:pt x="540" y="177"/>
                  </a:lnTo>
                  <a:lnTo>
                    <a:pt x="549" y="159"/>
                  </a:lnTo>
                  <a:lnTo>
                    <a:pt x="566" y="147"/>
                  </a:lnTo>
                  <a:lnTo>
                    <a:pt x="571" y="149"/>
                  </a:lnTo>
                  <a:cubicBezTo>
                    <a:pt x="572" y="149"/>
                    <a:pt x="573" y="150"/>
                    <a:pt x="573" y="150"/>
                  </a:cubicBezTo>
                  <a:lnTo>
                    <a:pt x="585" y="152"/>
                  </a:lnTo>
                  <a:cubicBezTo>
                    <a:pt x="591" y="153"/>
                    <a:pt x="596" y="150"/>
                    <a:pt x="599" y="145"/>
                  </a:cubicBezTo>
                  <a:lnTo>
                    <a:pt x="607" y="131"/>
                  </a:lnTo>
                  <a:lnTo>
                    <a:pt x="615" y="120"/>
                  </a:lnTo>
                  <a:lnTo>
                    <a:pt x="632" y="116"/>
                  </a:lnTo>
                  <a:lnTo>
                    <a:pt x="654" y="116"/>
                  </a:lnTo>
                  <a:lnTo>
                    <a:pt x="673" y="123"/>
                  </a:lnTo>
                  <a:lnTo>
                    <a:pt x="683" y="127"/>
                  </a:lnTo>
                  <a:cubicBezTo>
                    <a:pt x="684" y="127"/>
                    <a:pt x="686" y="128"/>
                    <a:pt x="687" y="128"/>
                  </a:cubicBezTo>
                  <a:lnTo>
                    <a:pt x="695" y="128"/>
                  </a:lnTo>
                  <a:cubicBezTo>
                    <a:pt x="700" y="128"/>
                    <a:pt x="704" y="126"/>
                    <a:pt x="706" y="122"/>
                  </a:cubicBezTo>
                  <a:lnTo>
                    <a:pt x="712" y="114"/>
                  </a:lnTo>
                  <a:cubicBezTo>
                    <a:pt x="713" y="113"/>
                    <a:pt x="714" y="112"/>
                    <a:pt x="714" y="111"/>
                  </a:cubicBezTo>
                  <a:lnTo>
                    <a:pt x="718" y="99"/>
                  </a:lnTo>
                  <a:lnTo>
                    <a:pt x="722" y="87"/>
                  </a:lnTo>
                  <a:lnTo>
                    <a:pt x="724" y="84"/>
                  </a:lnTo>
                  <a:lnTo>
                    <a:pt x="731" y="85"/>
                  </a:lnTo>
                  <a:lnTo>
                    <a:pt x="740" y="87"/>
                  </a:lnTo>
                  <a:cubicBezTo>
                    <a:pt x="741" y="87"/>
                    <a:pt x="743" y="87"/>
                    <a:pt x="744" y="87"/>
                  </a:cubicBezTo>
                  <a:lnTo>
                    <a:pt x="751" y="86"/>
                  </a:lnTo>
                  <a:cubicBezTo>
                    <a:pt x="755" y="85"/>
                    <a:pt x="759" y="83"/>
                    <a:pt x="761" y="79"/>
                  </a:cubicBezTo>
                  <a:lnTo>
                    <a:pt x="765" y="72"/>
                  </a:lnTo>
                  <a:cubicBezTo>
                    <a:pt x="765" y="71"/>
                    <a:pt x="766" y="71"/>
                    <a:pt x="766" y="70"/>
                  </a:cubicBezTo>
                  <a:lnTo>
                    <a:pt x="769" y="61"/>
                  </a:lnTo>
                  <a:lnTo>
                    <a:pt x="771" y="54"/>
                  </a:lnTo>
                  <a:lnTo>
                    <a:pt x="767" y="57"/>
                  </a:lnTo>
                  <a:lnTo>
                    <a:pt x="777" y="64"/>
                  </a:lnTo>
                  <a:lnTo>
                    <a:pt x="789" y="73"/>
                  </a:lnTo>
                  <a:cubicBezTo>
                    <a:pt x="790" y="73"/>
                    <a:pt x="791" y="73"/>
                    <a:pt x="791" y="74"/>
                  </a:cubicBezTo>
                  <a:lnTo>
                    <a:pt x="803" y="79"/>
                  </a:lnTo>
                  <a:cubicBezTo>
                    <a:pt x="805" y="80"/>
                    <a:pt x="807" y="80"/>
                    <a:pt x="809" y="80"/>
                  </a:cubicBezTo>
                  <a:lnTo>
                    <a:pt x="836" y="79"/>
                  </a:lnTo>
                  <a:cubicBezTo>
                    <a:pt x="837" y="79"/>
                    <a:pt x="837" y="79"/>
                    <a:pt x="838" y="79"/>
                  </a:cubicBezTo>
                  <a:lnTo>
                    <a:pt x="864" y="74"/>
                  </a:lnTo>
                  <a:lnTo>
                    <a:pt x="893" y="74"/>
                  </a:lnTo>
                  <a:lnTo>
                    <a:pt x="906" y="74"/>
                  </a:lnTo>
                  <a:lnTo>
                    <a:pt x="911" y="74"/>
                  </a:lnTo>
                  <a:lnTo>
                    <a:pt x="950" y="74"/>
                  </a:lnTo>
                  <a:lnTo>
                    <a:pt x="950" y="100"/>
                  </a:lnTo>
                  <a:lnTo>
                    <a:pt x="911" y="100"/>
                  </a:lnTo>
                  <a:lnTo>
                    <a:pt x="906" y="100"/>
                  </a:lnTo>
                  <a:lnTo>
                    <a:pt x="893" y="100"/>
                  </a:lnTo>
                  <a:lnTo>
                    <a:pt x="866" y="100"/>
                  </a:lnTo>
                  <a:lnTo>
                    <a:pt x="843" y="105"/>
                  </a:lnTo>
                  <a:cubicBezTo>
                    <a:pt x="841" y="105"/>
                    <a:pt x="839" y="105"/>
                    <a:pt x="837" y="105"/>
                  </a:cubicBezTo>
                  <a:lnTo>
                    <a:pt x="810" y="106"/>
                  </a:lnTo>
                  <a:cubicBezTo>
                    <a:pt x="804" y="107"/>
                    <a:pt x="798" y="106"/>
                    <a:pt x="793" y="103"/>
                  </a:cubicBezTo>
                  <a:lnTo>
                    <a:pt x="781" y="98"/>
                  </a:lnTo>
                  <a:cubicBezTo>
                    <a:pt x="779" y="97"/>
                    <a:pt x="776" y="96"/>
                    <a:pt x="774" y="95"/>
                  </a:cubicBezTo>
                  <a:lnTo>
                    <a:pt x="761" y="86"/>
                  </a:lnTo>
                  <a:lnTo>
                    <a:pt x="755" y="81"/>
                  </a:lnTo>
                  <a:lnTo>
                    <a:pt x="772" y="87"/>
                  </a:lnTo>
                  <a:lnTo>
                    <a:pt x="794" y="70"/>
                  </a:lnTo>
                  <a:lnTo>
                    <a:pt x="794" y="69"/>
                  </a:lnTo>
                  <a:lnTo>
                    <a:pt x="791" y="78"/>
                  </a:lnTo>
                  <a:cubicBezTo>
                    <a:pt x="791" y="81"/>
                    <a:pt x="790" y="83"/>
                    <a:pt x="788" y="85"/>
                  </a:cubicBezTo>
                  <a:lnTo>
                    <a:pt x="784" y="92"/>
                  </a:lnTo>
                  <a:cubicBezTo>
                    <a:pt x="778" y="103"/>
                    <a:pt x="767" y="110"/>
                    <a:pt x="755" y="112"/>
                  </a:cubicBezTo>
                  <a:lnTo>
                    <a:pt x="748" y="113"/>
                  </a:lnTo>
                  <a:cubicBezTo>
                    <a:pt x="744" y="114"/>
                    <a:pt x="739" y="114"/>
                    <a:pt x="735" y="113"/>
                  </a:cubicBezTo>
                  <a:lnTo>
                    <a:pt x="728" y="111"/>
                  </a:lnTo>
                  <a:lnTo>
                    <a:pt x="726" y="111"/>
                  </a:lnTo>
                  <a:lnTo>
                    <a:pt x="740" y="108"/>
                  </a:lnTo>
                  <a:lnTo>
                    <a:pt x="746" y="99"/>
                  </a:lnTo>
                  <a:lnTo>
                    <a:pt x="743" y="107"/>
                  </a:lnTo>
                  <a:lnTo>
                    <a:pt x="739" y="119"/>
                  </a:lnTo>
                  <a:cubicBezTo>
                    <a:pt x="738" y="123"/>
                    <a:pt x="736" y="127"/>
                    <a:pt x="733" y="130"/>
                  </a:cubicBezTo>
                  <a:lnTo>
                    <a:pt x="727" y="138"/>
                  </a:lnTo>
                  <a:cubicBezTo>
                    <a:pt x="720" y="149"/>
                    <a:pt x="708" y="154"/>
                    <a:pt x="695" y="154"/>
                  </a:cubicBezTo>
                  <a:lnTo>
                    <a:pt x="687" y="154"/>
                  </a:lnTo>
                  <a:cubicBezTo>
                    <a:pt x="682" y="154"/>
                    <a:pt x="677" y="153"/>
                    <a:pt x="673" y="152"/>
                  </a:cubicBezTo>
                  <a:lnTo>
                    <a:pt x="663" y="148"/>
                  </a:lnTo>
                  <a:lnTo>
                    <a:pt x="649" y="142"/>
                  </a:lnTo>
                  <a:lnTo>
                    <a:pt x="636" y="142"/>
                  </a:lnTo>
                  <a:lnTo>
                    <a:pt x="631" y="144"/>
                  </a:lnTo>
                  <a:lnTo>
                    <a:pt x="630" y="144"/>
                  </a:lnTo>
                  <a:lnTo>
                    <a:pt x="622" y="158"/>
                  </a:lnTo>
                  <a:cubicBezTo>
                    <a:pt x="614" y="173"/>
                    <a:pt x="597" y="181"/>
                    <a:pt x="581" y="178"/>
                  </a:cubicBezTo>
                  <a:lnTo>
                    <a:pt x="569" y="176"/>
                  </a:lnTo>
                  <a:cubicBezTo>
                    <a:pt x="567" y="176"/>
                    <a:pt x="565" y="175"/>
                    <a:pt x="563" y="174"/>
                  </a:cubicBezTo>
                  <a:lnTo>
                    <a:pt x="570" y="177"/>
                  </a:lnTo>
                  <a:lnTo>
                    <a:pt x="564" y="189"/>
                  </a:lnTo>
                  <a:lnTo>
                    <a:pt x="558" y="201"/>
                  </a:lnTo>
                  <a:cubicBezTo>
                    <a:pt x="556" y="206"/>
                    <a:pt x="553" y="210"/>
                    <a:pt x="549" y="213"/>
                  </a:cubicBezTo>
                  <a:lnTo>
                    <a:pt x="540" y="221"/>
                  </a:lnTo>
                  <a:cubicBezTo>
                    <a:pt x="534" y="226"/>
                    <a:pt x="527" y="230"/>
                    <a:pt x="520" y="231"/>
                  </a:cubicBezTo>
                  <a:lnTo>
                    <a:pt x="508" y="233"/>
                  </a:lnTo>
                  <a:cubicBezTo>
                    <a:pt x="505" y="233"/>
                    <a:pt x="502" y="234"/>
                    <a:pt x="499" y="233"/>
                  </a:cubicBezTo>
                  <a:lnTo>
                    <a:pt x="482" y="232"/>
                  </a:lnTo>
                  <a:lnTo>
                    <a:pt x="471" y="231"/>
                  </a:lnTo>
                  <a:lnTo>
                    <a:pt x="472" y="231"/>
                  </a:lnTo>
                  <a:lnTo>
                    <a:pt x="475" y="229"/>
                  </a:lnTo>
                  <a:lnTo>
                    <a:pt x="469" y="236"/>
                  </a:lnTo>
                  <a:lnTo>
                    <a:pt x="460" y="245"/>
                  </a:lnTo>
                  <a:cubicBezTo>
                    <a:pt x="456" y="248"/>
                    <a:pt x="452" y="251"/>
                    <a:pt x="448" y="253"/>
                  </a:cubicBezTo>
                  <a:lnTo>
                    <a:pt x="437" y="258"/>
                  </a:lnTo>
                  <a:cubicBezTo>
                    <a:pt x="431" y="261"/>
                    <a:pt x="424" y="262"/>
                    <a:pt x="417" y="261"/>
                  </a:cubicBezTo>
                  <a:lnTo>
                    <a:pt x="405" y="260"/>
                  </a:lnTo>
                  <a:cubicBezTo>
                    <a:pt x="402" y="260"/>
                    <a:pt x="399" y="259"/>
                    <a:pt x="396" y="258"/>
                  </a:cubicBezTo>
                  <a:lnTo>
                    <a:pt x="387" y="255"/>
                  </a:lnTo>
                  <a:lnTo>
                    <a:pt x="363" y="250"/>
                  </a:lnTo>
                  <a:lnTo>
                    <a:pt x="349" y="250"/>
                  </a:lnTo>
                  <a:lnTo>
                    <a:pt x="329" y="252"/>
                  </a:lnTo>
                  <a:lnTo>
                    <a:pt x="311" y="255"/>
                  </a:lnTo>
                  <a:lnTo>
                    <a:pt x="308" y="256"/>
                  </a:lnTo>
                  <a:lnTo>
                    <a:pt x="321" y="239"/>
                  </a:lnTo>
                  <a:lnTo>
                    <a:pt x="318" y="227"/>
                  </a:lnTo>
                  <a:lnTo>
                    <a:pt x="321" y="237"/>
                  </a:lnTo>
                  <a:cubicBezTo>
                    <a:pt x="321" y="239"/>
                    <a:pt x="322" y="242"/>
                    <a:pt x="322" y="244"/>
                  </a:cubicBezTo>
                  <a:lnTo>
                    <a:pt x="323" y="253"/>
                  </a:lnTo>
                  <a:cubicBezTo>
                    <a:pt x="324" y="262"/>
                    <a:pt x="322" y="272"/>
                    <a:pt x="317" y="279"/>
                  </a:cubicBezTo>
                  <a:lnTo>
                    <a:pt x="302" y="302"/>
                  </a:lnTo>
                  <a:cubicBezTo>
                    <a:pt x="301" y="304"/>
                    <a:pt x="299" y="306"/>
                    <a:pt x="298" y="307"/>
                  </a:cubicBezTo>
                  <a:lnTo>
                    <a:pt x="290" y="316"/>
                  </a:lnTo>
                  <a:lnTo>
                    <a:pt x="286" y="321"/>
                  </a:lnTo>
                  <a:lnTo>
                    <a:pt x="283" y="336"/>
                  </a:lnTo>
                  <a:lnTo>
                    <a:pt x="278" y="356"/>
                  </a:lnTo>
                  <a:cubicBezTo>
                    <a:pt x="275" y="368"/>
                    <a:pt x="267" y="378"/>
                    <a:pt x="255" y="383"/>
                  </a:cubicBezTo>
                  <a:lnTo>
                    <a:pt x="248" y="386"/>
                  </a:lnTo>
                  <a:cubicBezTo>
                    <a:pt x="243" y="388"/>
                    <a:pt x="238" y="389"/>
                    <a:pt x="232" y="389"/>
                  </a:cubicBezTo>
                  <a:lnTo>
                    <a:pt x="228" y="389"/>
                  </a:lnTo>
                  <a:lnTo>
                    <a:pt x="249" y="385"/>
                  </a:lnTo>
                  <a:lnTo>
                    <a:pt x="249" y="364"/>
                  </a:lnTo>
                  <a:lnTo>
                    <a:pt x="251" y="369"/>
                  </a:lnTo>
                  <a:cubicBezTo>
                    <a:pt x="252" y="374"/>
                    <a:pt x="252" y="380"/>
                    <a:pt x="251" y="385"/>
                  </a:cubicBezTo>
                  <a:lnTo>
                    <a:pt x="249" y="395"/>
                  </a:lnTo>
                  <a:cubicBezTo>
                    <a:pt x="247" y="402"/>
                    <a:pt x="244" y="408"/>
                    <a:pt x="240" y="413"/>
                  </a:cubicBezTo>
                  <a:lnTo>
                    <a:pt x="222" y="435"/>
                  </a:lnTo>
                  <a:lnTo>
                    <a:pt x="204" y="452"/>
                  </a:lnTo>
                  <a:lnTo>
                    <a:pt x="190" y="465"/>
                  </a:lnTo>
                  <a:lnTo>
                    <a:pt x="183" y="476"/>
                  </a:lnTo>
                  <a:lnTo>
                    <a:pt x="181" y="482"/>
                  </a:lnTo>
                  <a:lnTo>
                    <a:pt x="178" y="503"/>
                  </a:lnTo>
                  <a:lnTo>
                    <a:pt x="175" y="522"/>
                  </a:lnTo>
                  <a:cubicBezTo>
                    <a:pt x="175" y="524"/>
                    <a:pt x="174" y="526"/>
                    <a:pt x="173" y="528"/>
                  </a:cubicBezTo>
                  <a:lnTo>
                    <a:pt x="168" y="543"/>
                  </a:lnTo>
                  <a:cubicBezTo>
                    <a:pt x="167" y="547"/>
                    <a:pt x="165" y="550"/>
                    <a:pt x="163" y="554"/>
                  </a:cubicBezTo>
                  <a:lnTo>
                    <a:pt x="158" y="561"/>
                  </a:lnTo>
                  <a:cubicBezTo>
                    <a:pt x="155" y="565"/>
                    <a:pt x="151" y="569"/>
                    <a:pt x="146" y="572"/>
                  </a:cubicBezTo>
                  <a:lnTo>
                    <a:pt x="141" y="575"/>
                  </a:lnTo>
                  <a:cubicBezTo>
                    <a:pt x="138" y="577"/>
                    <a:pt x="134" y="578"/>
                    <a:pt x="130" y="579"/>
                  </a:cubicBezTo>
                  <a:lnTo>
                    <a:pt x="127" y="580"/>
                  </a:lnTo>
                  <a:lnTo>
                    <a:pt x="124" y="582"/>
                  </a:lnTo>
                  <a:lnTo>
                    <a:pt x="45" y="635"/>
                  </a:lnTo>
                  <a:lnTo>
                    <a:pt x="30" y="613"/>
                  </a:lnTo>
                  <a:close/>
                </a:path>
              </a:pathLst>
            </a:custGeom>
            <a:solidFill>
              <a:srgbClr val="C00000"/>
            </a:solidFill>
            <a:ln w="0" cap="flat">
              <a:solidFill>
                <a:srgbClr val="C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Freeform 20"/>
            <p:cNvSpPr>
              <a:spLocks/>
            </p:cNvSpPr>
            <p:nvPr/>
          </p:nvSpPr>
          <p:spPr bwMode="auto">
            <a:xfrm>
              <a:off x="2355130" y="4365513"/>
              <a:ext cx="117089" cy="114231"/>
            </a:xfrm>
            <a:custGeom>
              <a:avLst/>
              <a:gdLst>
                <a:gd name="T0" fmla="*/ 0 w 224"/>
                <a:gd name="T1" fmla="*/ 57116 h 208"/>
                <a:gd name="T2" fmla="*/ 58545 w 224"/>
                <a:gd name="T3" fmla="*/ 0 h 208"/>
                <a:gd name="T4" fmla="*/ 58545 w 224"/>
                <a:gd name="T5" fmla="*/ 0 h 208"/>
                <a:gd name="T6" fmla="*/ 58545 w 224"/>
                <a:gd name="T7" fmla="*/ 0 h 208"/>
                <a:gd name="T8" fmla="*/ 117089 w 224"/>
                <a:gd name="T9" fmla="*/ 57116 h 208"/>
                <a:gd name="T10" fmla="*/ 117089 w 224"/>
                <a:gd name="T11" fmla="*/ 57116 h 208"/>
                <a:gd name="T12" fmla="*/ 117089 w 224"/>
                <a:gd name="T13" fmla="*/ 57116 h 208"/>
                <a:gd name="T14" fmla="*/ 58545 w 224"/>
                <a:gd name="T15" fmla="*/ 114231 h 208"/>
                <a:gd name="T16" fmla="*/ 58545 w 224"/>
                <a:gd name="T17" fmla="*/ 114231 h 208"/>
                <a:gd name="T18" fmla="*/ 58545 w 224"/>
                <a:gd name="T19" fmla="*/ 114231 h 208"/>
                <a:gd name="T20" fmla="*/ 0 w 224"/>
                <a:gd name="T21" fmla="*/ 57116 h 208"/>
                <a:gd name="T22" fmla="*/ 0 w 224"/>
                <a:gd name="T23" fmla="*/ 57116 h 20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24"/>
                <a:gd name="T37" fmla="*/ 0 h 208"/>
                <a:gd name="T38" fmla="*/ 224 w 224"/>
                <a:gd name="T39" fmla="*/ 208 h 20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24" h="208">
                  <a:moveTo>
                    <a:pt x="0" y="104"/>
                  </a:moveTo>
                  <a:cubicBezTo>
                    <a:pt x="0" y="47"/>
                    <a:pt x="51" y="0"/>
                    <a:pt x="112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74" y="0"/>
                    <a:pt x="224" y="47"/>
                    <a:pt x="224" y="104"/>
                  </a:cubicBezTo>
                  <a:cubicBezTo>
                    <a:pt x="224" y="104"/>
                    <a:pt x="224" y="104"/>
                    <a:pt x="224" y="104"/>
                  </a:cubicBezTo>
                  <a:cubicBezTo>
                    <a:pt x="224" y="162"/>
                    <a:pt x="174" y="208"/>
                    <a:pt x="112" y="208"/>
                  </a:cubicBezTo>
                  <a:cubicBezTo>
                    <a:pt x="112" y="208"/>
                    <a:pt x="112" y="208"/>
                    <a:pt x="112" y="208"/>
                  </a:cubicBezTo>
                  <a:cubicBezTo>
                    <a:pt x="51" y="208"/>
                    <a:pt x="0" y="162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lose/>
                </a:path>
              </a:pathLst>
            </a:custGeom>
            <a:solidFill>
              <a:srgbClr val="116FA1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2342471" y="4351806"/>
              <a:ext cx="142405" cy="141646"/>
            </a:xfrm>
            <a:custGeom>
              <a:avLst/>
              <a:gdLst>
                <a:gd name="T0" fmla="*/ 522 w 273"/>
                <a:gd name="T1" fmla="*/ 67792 h 257"/>
                <a:gd name="T2" fmla="*/ 7303 w 273"/>
                <a:gd name="T3" fmla="*/ 40785 h 257"/>
                <a:gd name="T4" fmla="*/ 23473 w 273"/>
                <a:gd name="T5" fmla="*/ 19290 h 257"/>
                <a:gd name="T6" fmla="*/ 46425 w 273"/>
                <a:gd name="T7" fmla="*/ 4960 h 257"/>
                <a:gd name="T8" fmla="*/ 73550 w 273"/>
                <a:gd name="T9" fmla="*/ 551 h 257"/>
                <a:gd name="T10" fmla="*/ 101196 w 273"/>
                <a:gd name="T11" fmla="*/ 6614 h 257"/>
                <a:gd name="T12" fmla="*/ 122583 w 273"/>
                <a:gd name="T13" fmla="*/ 22597 h 257"/>
                <a:gd name="T14" fmla="*/ 137189 w 273"/>
                <a:gd name="T15" fmla="*/ 45746 h 257"/>
                <a:gd name="T16" fmla="*/ 141883 w 273"/>
                <a:gd name="T17" fmla="*/ 73854 h 257"/>
                <a:gd name="T18" fmla="*/ 135102 w 273"/>
                <a:gd name="T19" fmla="*/ 101412 h 257"/>
                <a:gd name="T20" fmla="*/ 118932 w 273"/>
                <a:gd name="T21" fmla="*/ 122907 h 257"/>
                <a:gd name="T22" fmla="*/ 96502 w 273"/>
                <a:gd name="T23" fmla="*/ 136686 h 257"/>
                <a:gd name="T24" fmla="*/ 68855 w 273"/>
                <a:gd name="T25" fmla="*/ 141095 h 257"/>
                <a:gd name="T26" fmla="*/ 42252 w 273"/>
                <a:gd name="T27" fmla="*/ 135032 h 257"/>
                <a:gd name="T28" fmla="*/ 19822 w 273"/>
                <a:gd name="T29" fmla="*/ 119600 h 257"/>
                <a:gd name="T30" fmla="*/ 5216 w 273"/>
                <a:gd name="T31" fmla="*/ 96452 h 257"/>
                <a:gd name="T32" fmla="*/ 29733 w 273"/>
                <a:gd name="T33" fmla="*/ 90389 h 257"/>
                <a:gd name="T34" fmla="*/ 40166 w 273"/>
                <a:gd name="T35" fmla="*/ 103617 h 257"/>
                <a:gd name="T36" fmla="*/ 55293 w 273"/>
                <a:gd name="T37" fmla="*/ 112435 h 257"/>
                <a:gd name="T38" fmla="*/ 73550 w 273"/>
                <a:gd name="T39" fmla="*/ 115191 h 257"/>
                <a:gd name="T40" fmla="*/ 91807 w 273"/>
                <a:gd name="T41" fmla="*/ 110782 h 257"/>
                <a:gd name="T42" fmla="*/ 105891 w 273"/>
                <a:gd name="T43" fmla="*/ 100310 h 257"/>
                <a:gd name="T44" fmla="*/ 114759 w 273"/>
                <a:gd name="T45" fmla="*/ 85429 h 257"/>
                <a:gd name="T46" fmla="*/ 117367 w 273"/>
                <a:gd name="T47" fmla="*/ 67792 h 257"/>
                <a:gd name="T48" fmla="*/ 112672 w 273"/>
                <a:gd name="T49" fmla="*/ 51808 h 257"/>
                <a:gd name="T50" fmla="*/ 102239 w 273"/>
                <a:gd name="T51" fmla="*/ 38581 h 257"/>
                <a:gd name="T52" fmla="*/ 87112 w 273"/>
                <a:gd name="T53" fmla="*/ 29211 h 257"/>
                <a:gd name="T54" fmla="*/ 68855 w 273"/>
                <a:gd name="T55" fmla="*/ 26455 h 257"/>
                <a:gd name="T56" fmla="*/ 51120 w 273"/>
                <a:gd name="T57" fmla="*/ 30864 h 257"/>
                <a:gd name="T58" fmla="*/ 36514 w 273"/>
                <a:gd name="T59" fmla="*/ 41888 h 257"/>
                <a:gd name="T60" fmla="*/ 27646 w 273"/>
                <a:gd name="T61" fmla="*/ 56769 h 257"/>
                <a:gd name="T62" fmla="*/ 25038 w 273"/>
                <a:gd name="T63" fmla="*/ 73854 h 257"/>
                <a:gd name="T64" fmla="*/ 29733 w 273"/>
                <a:gd name="T65" fmla="*/ 90389 h 2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3"/>
                <a:gd name="T100" fmla="*/ 0 h 257"/>
                <a:gd name="T101" fmla="*/ 273 w 273"/>
                <a:gd name="T102" fmla="*/ 257 h 2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3" h="257">
                  <a:moveTo>
                    <a:pt x="1" y="134"/>
                  </a:moveTo>
                  <a:cubicBezTo>
                    <a:pt x="0" y="130"/>
                    <a:pt x="0" y="127"/>
                    <a:pt x="1" y="123"/>
                  </a:cubicBezTo>
                  <a:lnTo>
                    <a:pt x="10" y="83"/>
                  </a:lnTo>
                  <a:cubicBezTo>
                    <a:pt x="11" y="80"/>
                    <a:pt x="12" y="77"/>
                    <a:pt x="14" y="74"/>
                  </a:cubicBezTo>
                  <a:lnTo>
                    <a:pt x="38" y="41"/>
                  </a:lnTo>
                  <a:cubicBezTo>
                    <a:pt x="40" y="39"/>
                    <a:pt x="42" y="37"/>
                    <a:pt x="45" y="35"/>
                  </a:cubicBezTo>
                  <a:lnTo>
                    <a:pt x="81" y="12"/>
                  </a:lnTo>
                  <a:cubicBezTo>
                    <a:pt x="83" y="11"/>
                    <a:pt x="86" y="9"/>
                    <a:pt x="89" y="9"/>
                  </a:cubicBezTo>
                  <a:lnTo>
                    <a:pt x="132" y="1"/>
                  </a:lnTo>
                  <a:cubicBezTo>
                    <a:pt x="135" y="0"/>
                    <a:pt x="138" y="0"/>
                    <a:pt x="141" y="1"/>
                  </a:cubicBezTo>
                  <a:lnTo>
                    <a:pt x="185" y="9"/>
                  </a:lnTo>
                  <a:cubicBezTo>
                    <a:pt x="188" y="9"/>
                    <a:pt x="191" y="11"/>
                    <a:pt x="194" y="12"/>
                  </a:cubicBezTo>
                  <a:lnTo>
                    <a:pt x="229" y="35"/>
                  </a:lnTo>
                  <a:cubicBezTo>
                    <a:pt x="231" y="37"/>
                    <a:pt x="233" y="39"/>
                    <a:pt x="235" y="41"/>
                  </a:cubicBezTo>
                  <a:lnTo>
                    <a:pt x="259" y="74"/>
                  </a:lnTo>
                  <a:cubicBezTo>
                    <a:pt x="261" y="77"/>
                    <a:pt x="262" y="80"/>
                    <a:pt x="263" y="83"/>
                  </a:cubicBezTo>
                  <a:lnTo>
                    <a:pt x="272" y="123"/>
                  </a:lnTo>
                  <a:cubicBezTo>
                    <a:pt x="273" y="127"/>
                    <a:pt x="273" y="130"/>
                    <a:pt x="272" y="134"/>
                  </a:cubicBezTo>
                  <a:lnTo>
                    <a:pt x="263" y="175"/>
                  </a:lnTo>
                  <a:cubicBezTo>
                    <a:pt x="262" y="178"/>
                    <a:pt x="261" y="181"/>
                    <a:pt x="259" y="184"/>
                  </a:cubicBezTo>
                  <a:lnTo>
                    <a:pt x="235" y="217"/>
                  </a:lnTo>
                  <a:cubicBezTo>
                    <a:pt x="233" y="219"/>
                    <a:pt x="231" y="221"/>
                    <a:pt x="228" y="223"/>
                  </a:cubicBezTo>
                  <a:lnTo>
                    <a:pt x="193" y="245"/>
                  </a:lnTo>
                  <a:cubicBezTo>
                    <a:pt x="191" y="246"/>
                    <a:pt x="188" y="248"/>
                    <a:pt x="185" y="248"/>
                  </a:cubicBezTo>
                  <a:lnTo>
                    <a:pt x="141" y="256"/>
                  </a:lnTo>
                  <a:cubicBezTo>
                    <a:pt x="138" y="257"/>
                    <a:pt x="135" y="257"/>
                    <a:pt x="132" y="256"/>
                  </a:cubicBezTo>
                  <a:lnTo>
                    <a:pt x="89" y="248"/>
                  </a:lnTo>
                  <a:cubicBezTo>
                    <a:pt x="86" y="248"/>
                    <a:pt x="83" y="246"/>
                    <a:pt x="81" y="245"/>
                  </a:cubicBezTo>
                  <a:lnTo>
                    <a:pt x="45" y="223"/>
                  </a:lnTo>
                  <a:cubicBezTo>
                    <a:pt x="42" y="221"/>
                    <a:pt x="40" y="219"/>
                    <a:pt x="38" y="217"/>
                  </a:cubicBezTo>
                  <a:lnTo>
                    <a:pt x="14" y="184"/>
                  </a:lnTo>
                  <a:cubicBezTo>
                    <a:pt x="12" y="181"/>
                    <a:pt x="11" y="178"/>
                    <a:pt x="10" y="175"/>
                  </a:cubicBezTo>
                  <a:lnTo>
                    <a:pt x="1" y="134"/>
                  </a:lnTo>
                  <a:close/>
                  <a:moveTo>
                    <a:pt x="57" y="164"/>
                  </a:moveTo>
                  <a:lnTo>
                    <a:pt x="53" y="155"/>
                  </a:lnTo>
                  <a:lnTo>
                    <a:pt x="77" y="188"/>
                  </a:lnTo>
                  <a:lnTo>
                    <a:pt x="70" y="182"/>
                  </a:lnTo>
                  <a:lnTo>
                    <a:pt x="106" y="204"/>
                  </a:lnTo>
                  <a:lnTo>
                    <a:pt x="98" y="201"/>
                  </a:lnTo>
                  <a:lnTo>
                    <a:pt x="141" y="209"/>
                  </a:lnTo>
                  <a:lnTo>
                    <a:pt x="132" y="209"/>
                  </a:lnTo>
                  <a:lnTo>
                    <a:pt x="176" y="201"/>
                  </a:lnTo>
                  <a:lnTo>
                    <a:pt x="168" y="204"/>
                  </a:lnTo>
                  <a:lnTo>
                    <a:pt x="203" y="182"/>
                  </a:lnTo>
                  <a:lnTo>
                    <a:pt x="196" y="188"/>
                  </a:lnTo>
                  <a:lnTo>
                    <a:pt x="220" y="155"/>
                  </a:lnTo>
                  <a:lnTo>
                    <a:pt x="216" y="164"/>
                  </a:lnTo>
                  <a:lnTo>
                    <a:pt x="225" y="123"/>
                  </a:lnTo>
                  <a:lnTo>
                    <a:pt x="225" y="134"/>
                  </a:lnTo>
                  <a:lnTo>
                    <a:pt x="216" y="94"/>
                  </a:lnTo>
                  <a:lnTo>
                    <a:pt x="220" y="103"/>
                  </a:lnTo>
                  <a:lnTo>
                    <a:pt x="196" y="70"/>
                  </a:lnTo>
                  <a:lnTo>
                    <a:pt x="202" y="76"/>
                  </a:lnTo>
                  <a:lnTo>
                    <a:pt x="167" y="53"/>
                  </a:lnTo>
                  <a:lnTo>
                    <a:pt x="176" y="56"/>
                  </a:lnTo>
                  <a:lnTo>
                    <a:pt x="132" y="48"/>
                  </a:lnTo>
                  <a:lnTo>
                    <a:pt x="141" y="48"/>
                  </a:lnTo>
                  <a:lnTo>
                    <a:pt x="98" y="56"/>
                  </a:lnTo>
                  <a:lnTo>
                    <a:pt x="106" y="53"/>
                  </a:lnTo>
                  <a:lnTo>
                    <a:pt x="70" y="76"/>
                  </a:lnTo>
                  <a:lnTo>
                    <a:pt x="77" y="70"/>
                  </a:lnTo>
                  <a:lnTo>
                    <a:pt x="53" y="103"/>
                  </a:lnTo>
                  <a:lnTo>
                    <a:pt x="57" y="94"/>
                  </a:lnTo>
                  <a:lnTo>
                    <a:pt x="48" y="134"/>
                  </a:lnTo>
                  <a:lnTo>
                    <a:pt x="48" y="123"/>
                  </a:lnTo>
                  <a:lnTo>
                    <a:pt x="57" y="164"/>
                  </a:lnTo>
                  <a:close/>
                </a:path>
              </a:pathLst>
            </a:custGeom>
            <a:solidFill>
              <a:srgbClr val="116FA1"/>
            </a:solidFill>
            <a:ln w="0" cap="flat">
              <a:solidFill>
                <a:srgbClr val="116FA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Rectangle 22"/>
            <p:cNvSpPr>
              <a:spLocks noChangeArrowheads="1"/>
            </p:cNvSpPr>
            <p:nvPr/>
          </p:nvSpPr>
          <p:spPr bwMode="auto">
            <a:xfrm>
              <a:off x="2361313" y="4394294"/>
              <a:ext cx="907489" cy="77142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bg1"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defTabSz="89535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defTabSz="89535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defTabSz="89535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defTabSz="89535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altLang="ru-RU" sz="1100" b="1" dirty="0">
                  <a:solidFill>
                    <a:srgbClr val="00193A"/>
                  </a:solidFill>
                  <a:latin typeface="Arial" panose="020B0604020202020204" pitchFamily="34" charset="0"/>
                </a:rPr>
                <a:t>КРАСНОКАМЕНСК</a:t>
              </a:r>
            </a:p>
          </p:txBody>
        </p:sp>
        <p:sp>
          <p:nvSpPr>
            <p:cNvPr id="30" name="Rectangle 23"/>
            <p:cNvSpPr>
              <a:spLocks noChangeArrowheads="1"/>
            </p:cNvSpPr>
            <p:nvPr/>
          </p:nvSpPr>
          <p:spPr bwMode="auto">
            <a:xfrm>
              <a:off x="2178818" y="2765347"/>
              <a:ext cx="960992" cy="102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wrap="square" lIns="0" tIns="0" rIns="0" bIns="0">
              <a:spAutoFit/>
            </a:bodyPr>
            <a:lstStyle/>
            <a:p>
              <a:pPr defTabSz="896112">
                <a:defRPr/>
              </a:pPr>
              <a:r>
                <a:rPr lang="ru-RU" sz="1400" b="1" dirty="0" smtClean="0">
                  <a:solidFill>
                    <a:srgbClr val="00193A"/>
                  </a:solidFill>
                  <a:latin typeface="Arial" charset="0"/>
                </a:rPr>
                <a:t>ЗАБАЙКАЛЬСКИЙ</a:t>
              </a:r>
              <a:r>
                <a:rPr lang="en-US" sz="1400" b="1" dirty="0" smtClean="0">
                  <a:solidFill>
                    <a:srgbClr val="00193A"/>
                  </a:solidFill>
                  <a:latin typeface="Arial" charset="0"/>
                </a:rPr>
                <a:t> </a:t>
              </a:r>
              <a:r>
                <a:rPr lang="ru-RU" sz="1400" b="1" dirty="0" smtClean="0">
                  <a:solidFill>
                    <a:srgbClr val="00193A"/>
                  </a:solidFill>
                  <a:latin typeface="Arial" charset="0"/>
                </a:rPr>
                <a:t>КРАЙ</a:t>
              </a:r>
              <a:endParaRPr lang="ru-RU" sz="1400" b="1" dirty="0">
                <a:solidFill>
                  <a:srgbClr val="00193A"/>
                </a:solidFill>
                <a:latin typeface="Arial" charset="0"/>
              </a:endParaRPr>
            </a:p>
          </p:txBody>
        </p:sp>
        <p:pic>
          <p:nvPicPr>
            <p:cNvPr id="31" name="Picture 2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59" y="1616361"/>
              <a:ext cx="523735" cy="150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59" y="1616361"/>
              <a:ext cx="523735" cy="150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27"/>
            <p:cNvSpPr>
              <a:spLocks noChangeArrowheads="1"/>
            </p:cNvSpPr>
            <p:nvPr/>
          </p:nvSpPr>
          <p:spPr bwMode="auto">
            <a:xfrm>
              <a:off x="606709" y="1630068"/>
              <a:ext cx="411393" cy="25892"/>
            </a:xfrm>
            <a:prstGeom prst="rect">
              <a:avLst/>
            </a:prstGeom>
            <a:solidFill>
              <a:srgbClr val="1B1B1B"/>
            </a:solidFill>
            <a:ln w="0">
              <a:solidFill>
                <a:srgbClr val="1B1B1B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34" name="Picture 28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570" y="1793037"/>
              <a:ext cx="523735" cy="149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29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570" y="1793037"/>
              <a:ext cx="523735" cy="149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Rectangle 30"/>
            <p:cNvSpPr>
              <a:spLocks noChangeArrowheads="1"/>
            </p:cNvSpPr>
            <p:nvPr/>
          </p:nvSpPr>
          <p:spPr bwMode="auto">
            <a:xfrm>
              <a:off x="616203" y="1805222"/>
              <a:ext cx="411393" cy="27415"/>
            </a:xfrm>
            <a:prstGeom prst="rect">
              <a:avLst/>
            </a:prstGeom>
            <a:solidFill>
              <a:srgbClr val="1B1B1B"/>
            </a:solidFill>
            <a:ln w="0">
              <a:solidFill>
                <a:srgbClr val="1B1B1B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37" name="Picture 31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570" y="1837207"/>
              <a:ext cx="523735" cy="149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570" y="1837207"/>
              <a:ext cx="523735" cy="149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Rectangle 33"/>
            <p:cNvSpPr>
              <a:spLocks noChangeArrowheads="1"/>
            </p:cNvSpPr>
            <p:nvPr/>
          </p:nvSpPr>
          <p:spPr bwMode="auto">
            <a:xfrm>
              <a:off x="616203" y="1849391"/>
              <a:ext cx="411393" cy="27415"/>
            </a:xfrm>
            <a:prstGeom prst="rect">
              <a:avLst/>
            </a:prstGeom>
            <a:solidFill>
              <a:srgbClr val="1B1B1B"/>
            </a:solidFill>
            <a:ln w="0">
              <a:solidFill>
                <a:srgbClr val="1B1B1B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Freeform 34"/>
            <p:cNvSpPr>
              <a:spLocks/>
            </p:cNvSpPr>
            <p:nvPr/>
          </p:nvSpPr>
          <p:spPr bwMode="auto">
            <a:xfrm>
              <a:off x="657342" y="1818930"/>
              <a:ext cx="33228" cy="44169"/>
            </a:xfrm>
            <a:custGeom>
              <a:avLst/>
              <a:gdLst>
                <a:gd name="T0" fmla="*/ 0 w 64"/>
                <a:gd name="T1" fmla="*/ 22085 h 80"/>
                <a:gd name="T2" fmla="*/ 16614 w 64"/>
                <a:gd name="T3" fmla="*/ 0 h 80"/>
                <a:gd name="T4" fmla="*/ 16614 w 64"/>
                <a:gd name="T5" fmla="*/ 0 h 80"/>
                <a:gd name="T6" fmla="*/ 16614 w 64"/>
                <a:gd name="T7" fmla="*/ 0 h 80"/>
                <a:gd name="T8" fmla="*/ 33228 w 64"/>
                <a:gd name="T9" fmla="*/ 22085 h 80"/>
                <a:gd name="T10" fmla="*/ 33228 w 64"/>
                <a:gd name="T11" fmla="*/ 22085 h 80"/>
                <a:gd name="T12" fmla="*/ 16614 w 64"/>
                <a:gd name="T13" fmla="*/ 44169 h 80"/>
                <a:gd name="T14" fmla="*/ 16614 w 64"/>
                <a:gd name="T15" fmla="*/ 44169 h 80"/>
                <a:gd name="T16" fmla="*/ 16614 w 64"/>
                <a:gd name="T17" fmla="*/ 44169 h 80"/>
                <a:gd name="T18" fmla="*/ 0 w 64"/>
                <a:gd name="T19" fmla="*/ 22085 h 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4"/>
                <a:gd name="T31" fmla="*/ 0 h 80"/>
                <a:gd name="T32" fmla="*/ 64 w 64"/>
                <a:gd name="T33" fmla="*/ 80 h 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4" h="80">
                  <a:moveTo>
                    <a:pt x="0" y="40"/>
                  </a:moveTo>
                  <a:cubicBezTo>
                    <a:pt x="0" y="18"/>
                    <a:pt x="15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50" y="0"/>
                    <a:pt x="64" y="18"/>
                    <a:pt x="64" y="40"/>
                  </a:cubicBezTo>
                  <a:cubicBezTo>
                    <a:pt x="64" y="63"/>
                    <a:pt x="50" y="80"/>
                    <a:pt x="32" y="80"/>
                  </a:cubicBezTo>
                  <a:cubicBezTo>
                    <a:pt x="32" y="80"/>
                    <a:pt x="32" y="80"/>
                    <a:pt x="32" y="80"/>
                  </a:cubicBezTo>
                  <a:cubicBezTo>
                    <a:pt x="15" y="80"/>
                    <a:pt x="0" y="63"/>
                    <a:pt x="0" y="40"/>
                  </a:cubicBezTo>
                  <a:close/>
                </a:path>
              </a:pathLst>
            </a:custGeom>
            <a:solidFill>
              <a:srgbClr val="36363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" name="Freeform 35"/>
            <p:cNvSpPr>
              <a:spLocks noEditPoints="1"/>
            </p:cNvSpPr>
            <p:nvPr/>
          </p:nvSpPr>
          <p:spPr bwMode="auto">
            <a:xfrm>
              <a:off x="644684" y="1805222"/>
              <a:ext cx="58544" cy="71585"/>
            </a:xfrm>
            <a:custGeom>
              <a:avLst/>
              <a:gdLst>
                <a:gd name="T0" fmla="*/ 1036 w 113"/>
                <a:gd name="T1" fmla="*/ 39954 h 129"/>
                <a:gd name="T2" fmla="*/ 1036 w 113"/>
                <a:gd name="T3" fmla="*/ 31076 h 129"/>
                <a:gd name="T4" fmla="*/ 6217 w 113"/>
                <a:gd name="T5" fmla="*/ 15538 h 129"/>
                <a:gd name="T6" fmla="*/ 9326 w 113"/>
                <a:gd name="T7" fmla="*/ 10544 h 129"/>
                <a:gd name="T8" fmla="*/ 14506 w 113"/>
                <a:gd name="T9" fmla="*/ 5549 h 129"/>
                <a:gd name="T10" fmla="*/ 20205 w 113"/>
                <a:gd name="T11" fmla="*/ 2220 h 129"/>
                <a:gd name="T12" fmla="*/ 26423 w 113"/>
                <a:gd name="T13" fmla="*/ 555 h 129"/>
                <a:gd name="T14" fmla="*/ 32121 w 113"/>
                <a:gd name="T15" fmla="*/ 555 h 129"/>
                <a:gd name="T16" fmla="*/ 38857 w 113"/>
                <a:gd name="T17" fmla="*/ 2220 h 129"/>
                <a:gd name="T18" fmla="*/ 44556 w 113"/>
                <a:gd name="T19" fmla="*/ 5549 h 129"/>
                <a:gd name="T20" fmla="*/ 49736 w 113"/>
                <a:gd name="T21" fmla="*/ 10544 h 129"/>
                <a:gd name="T22" fmla="*/ 52845 w 113"/>
                <a:gd name="T23" fmla="*/ 16093 h 129"/>
                <a:gd name="T24" fmla="*/ 57508 w 113"/>
                <a:gd name="T25" fmla="*/ 31631 h 129"/>
                <a:gd name="T26" fmla="*/ 57508 w 113"/>
                <a:gd name="T27" fmla="*/ 39954 h 129"/>
                <a:gd name="T28" fmla="*/ 52845 w 113"/>
                <a:gd name="T29" fmla="*/ 56047 h 129"/>
                <a:gd name="T30" fmla="*/ 48700 w 113"/>
                <a:gd name="T31" fmla="*/ 62151 h 129"/>
                <a:gd name="T32" fmla="*/ 43519 w 113"/>
                <a:gd name="T33" fmla="*/ 66591 h 129"/>
                <a:gd name="T34" fmla="*/ 38857 w 113"/>
                <a:gd name="T35" fmla="*/ 69365 h 129"/>
                <a:gd name="T36" fmla="*/ 32121 w 113"/>
                <a:gd name="T37" fmla="*/ 71030 h 129"/>
                <a:gd name="T38" fmla="*/ 26423 w 113"/>
                <a:gd name="T39" fmla="*/ 71030 h 129"/>
                <a:gd name="T40" fmla="*/ 20205 w 113"/>
                <a:gd name="T41" fmla="*/ 69365 h 129"/>
                <a:gd name="T42" fmla="*/ 15025 w 113"/>
                <a:gd name="T43" fmla="*/ 66591 h 129"/>
                <a:gd name="T44" fmla="*/ 9844 w 113"/>
                <a:gd name="T45" fmla="*/ 62151 h 129"/>
                <a:gd name="T46" fmla="*/ 6217 w 113"/>
                <a:gd name="T47" fmla="*/ 56047 h 129"/>
                <a:gd name="T48" fmla="*/ 1036 w 113"/>
                <a:gd name="T49" fmla="*/ 39954 h 129"/>
                <a:gd name="T50" fmla="*/ 29531 w 113"/>
                <a:gd name="T51" fmla="*/ 47723 h 129"/>
                <a:gd name="T52" fmla="*/ 25386 w 113"/>
                <a:gd name="T53" fmla="*/ 41619 h 129"/>
                <a:gd name="T54" fmla="*/ 30567 w 113"/>
                <a:gd name="T55" fmla="*/ 46059 h 129"/>
                <a:gd name="T56" fmla="*/ 25904 w 113"/>
                <a:gd name="T57" fmla="*/ 43284 h 129"/>
                <a:gd name="T58" fmla="*/ 32121 w 113"/>
                <a:gd name="T59" fmla="*/ 44949 h 129"/>
                <a:gd name="T60" fmla="*/ 26423 w 113"/>
                <a:gd name="T61" fmla="*/ 44949 h 129"/>
                <a:gd name="T62" fmla="*/ 33158 w 113"/>
                <a:gd name="T63" fmla="*/ 43284 h 129"/>
                <a:gd name="T64" fmla="*/ 27977 w 113"/>
                <a:gd name="T65" fmla="*/ 46059 h 129"/>
                <a:gd name="T66" fmla="*/ 33158 w 113"/>
                <a:gd name="T67" fmla="*/ 41619 h 129"/>
                <a:gd name="T68" fmla="*/ 29531 w 113"/>
                <a:gd name="T69" fmla="*/ 47723 h 129"/>
                <a:gd name="T70" fmla="*/ 34194 w 113"/>
                <a:gd name="T71" fmla="*/ 31631 h 129"/>
                <a:gd name="T72" fmla="*/ 34194 w 113"/>
                <a:gd name="T73" fmla="*/ 39954 h 129"/>
                <a:gd name="T74" fmla="*/ 29531 w 113"/>
                <a:gd name="T75" fmla="*/ 24417 h 129"/>
                <a:gd name="T76" fmla="*/ 32640 w 113"/>
                <a:gd name="T77" fmla="*/ 29966 h 129"/>
                <a:gd name="T78" fmla="*/ 27459 w 113"/>
                <a:gd name="T79" fmla="*/ 24972 h 129"/>
                <a:gd name="T80" fmla="*/ 33158 w 113"/>
                <a:gd name="T81" fmla="*/ 28301 h 129"/>
                <a:gd name="T82" fmla="*/ 26423 w 113"/>
                <a:gd name="T83" fmla="*/ 26636 h 129"/>
                <a:gd name="T84" fmla="*/ 32121 w 113"/>
                <a:gd name="T85" fmla="*/ 26636 h 129"/>
                <a:gd name="T86" fmla="*/ 25904 w 113"/>
                <a:gd name="T87" fmla="*/ 28301 h 129"/>
                <a:gd name="T88" fmla="*/ 31603 w 113"/>
                <a:gd name="T89" fmla="*/ 24972 h 129"/>
                <a:gd name="T90" fmla="*/ 26423 w 113"/>
                <a:gd name="T91" fmla="*/ 29966 h 129"/>
                <a:gd name="T92" fmla="*/ 29531 w 113"/>
                <a:gd name="T93" fmla="*/ 24972 h 129"/>
                <a:gd name="T94" fmla="*/ 24350 w 113"/>
                <a:gd name="T95" fmla="*/ 40509 h 129"/>
                <a:gd name="T96" fmla="*/ 24350 w 113"/>
                <a:gd name="T97" fmla="*/ 31631 h 129"/>
                <a:gd name="T98" fmla="*/ 29531 w 113"/>
                <a:gd name="T99" fmla="*/ 47723 h 12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13"/>
                <a:gd name="T151" fmla="*/ 0 h 129"/>
                <a:gd name="T152" fmla="*/ 113 w 113"/>
                <a:gd name="T153" fmla="*/ 129 h 12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13" h="129">
                  <a:moveTo>
                    <a:pt x="2" y="72"/>
                  </a:moveTo>
                  <a:cubicBezTo>
                    <a:pt x="0" y="67"/>
                    <a:pt x="0" y="62"/>
                    <a:pt x="2" y="56"/>
                  </a:cubicBezTo>
                  <a:lnTo>
                    <a:pt x="12" y="28"/>
                  </a:lnTo>
                  <a:cubicBezTo>
                    <a:pt x="13" y="25"/>
                    <a:pt x="15" y="21"/>
                    <a:pt x="18" y="19"/>
                  </a:cubicBezTo>
                  <a:lnTo>
                    <a:pt x="28" y="10"/>
                  </a:lnTo>
                  <a:cubicBezTo>
                    <a:pt x="31" y="7"/>
                    <a:pt x="35" y="5"/>
                    <a:pt x="39" y="4"/>
                  </a:cubicBezTo>
                  <a:lnTo>
                    <a:pt x="51" y="1"/>
                  </a:lnTo>
                  <a:cubicBezTo>
                    <a:pt x="54" y="0"/>
                    <a:pt x="58" y="0"/>
                    <a:pt x="62" y="1"/>
                  </a:cubicBezTo>
                  <a:lnTo>
                    <a:pt x="75" y="4"/>
                  </a:lnTo>
                  <a:cubicBezTo>
                    <a:pt x="79" y="5"/>
                    <a:pt x="82" y="7"/>
                    <a:pt x="86" y="10"/>
                  </a:cubicBezTo>
                  <a:lnTo>
                    <a:pt x="96" y="19"/>
                  </a:lnTo>
                  <a:cubicBezTo>
                    <a:pt x="99" y="21"/>
                    <a:pt x="101" y="25"/>
                    <a:pt x="102" y="29"/>
                  </a:cubicBezTo>
                  <a:lnTo>
                    <a:pt x="111" y="57"/>
                  </a:lnTo>
                  <a:cubicBezTo>
                    <a:pt x="113" y="62"/>
                    <a:pt x="113" y="67"/>
                    <a:pt x="111" y="72"/>
                  </a:cubicBezTo>
                  <a:lnTo>
                    <a:pt x="102" y="101"/>
                  </a:lnTo>
                  <a:cubicBezTo>
                    <a:pt x="101" y="105"/>
                    <a:pt x="98" y="109"/>
                    <a:pt x="94" y="112"/>
                  </a:cubicBezTo>
                  <a:lnTo>
                    <a:pt x="84" y="120"/>
                  </a:lnTo>
                  <a:cubicBezTo>
                    <a:pt x="82" y="122"/>
                    <a:pt x="78" y="124"/>
                    <a:pt x="75" y="125"/>
                  </a:cubicBezTo>
                  <a:lnTo>
                    <a:pt x="62" y="128"/>
                  </a:lnTo>
                  <a:cubicBezTo>
                    <a:pt x="58" y="129"/>
                    <a:pt x="54" y="129"/>
                    <a:pt x="51" y="128"/>
                  </a:cubicBezTo>
                  <a:lnTo>
                    <a:pt x="39" y="125"/>
                  </a:lnTo>
                  <a:cubicBezTo>
                    <a:pt x="35" y="124"/>
                    <a:pt x="32" y="122"/>
                    <a:pt x="29" y="120"/>
                  </a:cubicBezTo>
                  <a:lnTo>
                    <a:pt x="19" y="112"/>
                  </a:lnTo>
                  <a:cubicBezTo>
                    <a:pt x="16" y="109"/>
                    <a:pt x="13" y="106"/>
                    <a:pt x="12" y="101"/>
                  </a:cubicBezTo>
                  <a:lnTo>
                    <a:pt x="2" y="72"/>
                  </a:lnTo>
                  <a:close/>
                  <a:moveTo>
                    <a:pt x="57" y="86"/>
                  </a:moveTo>
                  <a:lnTo>
                    <a:pt x="49" y="75"/>
                  </a:lnTo>
                  <a:lnTo>
                    <a:pt x="59" y="83"/>
                  </a:lnTo>
                  <a:lnTo>
                    <a:pt x="50" y="78"/>
                  </a:lnTo>
                  <a:lnTo>
                    <a:pt x="62" y="81"/>
                  </a:lnTo>
                  <a:lnTo>
                    <a:pt x="51" y="81"/>
                  </a:lnTo>
                  <a:lnTo>
                    <a:pt x="64" y="78"/>
                  </a:lnTo>
                  <a:lnTo>
                    <a:pt x="54" y="83"/>
                  </a:lnTo>
                  <a:lnTo>
                    <a:pt x="64" y="75"/>
                  </a:lnTo>
                  <a:lnTo>
                    <a:pt x="57" y="86"/>
                  </a:lnTo>
                  <a:lnTo>
                    <a:pt x="66" y="57"/>
                  </a:lnTo>
                  <a:lnTo>
                    <a:pt x="66" y="72"/>
                  </a:lnTo>
                  <a:lnTo>
                    <a:pt x="57" y="44"/>
                  </a:lnTo>
                  <a:lnTo>
                    <a:pt x="63" y="54"/>
                  </a:lnTo>
                  <a:lnTo>
                    <a:pt x="53" y="45"/>
                  </a:lnTo>
                  <a:lnTo>
                    <a:pt x="64" y="51"/>
                  </a:lnTo>
                  <a:lnTo>
                    <a:pt x="51" y="48"/>
                  </a:lnTo>
                  <a:lnTo>
                    <a:pt x="62" y="48"/>
                  </a:lnTo>
                  <a:lnTo>
                    <a:pt x="50" y="51"/>
                  </a:lnTo>
                  <a:lnTo>
                    <a:pt x="61" y="45"/>
                  </a:lnTo>
                  <a:lnTo>
                    <a:pt x="51" y="54"/>
                  </a:lnTo>
                  <a:lnTo>
                    <a:pt x="57" y="45"/>
                  </a:lnTo>
                  <a:lnTo>
                    <a:pt x="47" y="73"/>
                  </a:lnTo>
                  <a:lnTo>
                    <a:pt x="47" y="57"/>
                  </a:lnTo>
                  <a:lnTo>
                    <a:pt x="57" y="86"/>
                  </a:lnTo>
                  <a:close/>
                </a:path>
              </a:pathLst>
            </a:custGeom>
            <a:solidFill>
              <a:srgbClr val="363637"/>
            </a:solidFill>
            <a:ln w="0" cap="flat">
              <a:solidFill>
                <a:srgbClr val="36363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2" name="Freeform 36"/>
            <p:cNvSpPr>
              <a:spLocks/>
            </p:cNvSpPr>
            <p:nvPr/>
          </p:nvSpPr>
          <p:spPr bwMode="auto">
            <a:xfrm>
              <a:off x="943735" y="1814360"/>
              <a:ext cx="33228" cy="44169"/>
            </a:xfrm>
            <a:custGeom>
              <a:avLst/>
              <a:gdLst>
                <a:gd name="T0" fmla="*/ 0 w 64"/>
                <a:gd name="T1" fmla="*/ 22085 h 80"/>
                <a:gd name="T2" fmla="*/ 16614 w 64"/>
                <a:gd name="T3" fmla="*/ 0 h 80"/>
                <a:gd name="T4" fmla="*/ 16614 w 64"/>
                <a:gd name="T5" fmla="*/ 0 h 80"/>
                <a:gd name="T6" fmla="*/ 16614 w 64"/>
                <a:gd name="T7" fmla="*/ 0 h 80"/>
                <a:gd name="T8" fmla="*/ 33228 w 64"/>
                <a:gd name="T9" fmla="*/ 22085 h 80"/>
                <a:gd name="T10" fmla="*/ 33228 w 64"/>
                <a:gd name="T11" fmla="*/ 22085 h 80"/>
                <a:gd name="T12" fmla="*/ 16614 w 64"/>
                <a:gd name="T13" fmla="*/ 44169 h 80"/>
                <a:gd name="T14" fmla="*/ 16614 w 64"/>
                <a:gd name="T15" fmla="*/ 44169 h 80"/>
                <a:gd name="T16" fmla="*/ 16614 w 64"/>
                <a:gd name="T17" fmla="*/ 44169 h 80"/>
                <a:gd name="T18" fmla="*/ 0 w 64"/>
                <a:gd name="T19" fmla="*/ 22085 h 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4"/>
                <a:gd name="T31" fmla="*/ 0 h 80"/>
                <a:gd name="T32" fmla="*/ 64 w 64"/>
                <a:gd name="T33" fmla="*/ 80 h 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4" h="80">
                  <a:moveTo>
                    <a:pt x="0" y="40"/>
                  </a:moveTo>
                  <a:cubicBezTo>
                    <a:pt x="0" y="18"/>
                    <a:pt x="15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50" y="0"/>
                    <a:pt x="64" y="18"/>
                    <a:pt x="64" y="40"/>
                  </a:cubicBezTo>
                  <a:cubicBezTo>
                    <a:pt x="64" y="63"/>
                    <a:pt x="50" y="80"/>
                    <a:pt x="32" y="80"/>
                  </a:cubicBezTo>
                  <a:cubicBezTo>
                    <a:pt x="32" y="80"/>
                    <a:pt x="32" y="80"/>
                    <a:pt x="32" y="80"/>
                  </a:cubicBezTo>
                  <a:cubicBezTo>
                    <a:pt x="15" y="80"/>
                    <a:pt x="0" y="63"/>
                    <a:pt x="0" y="40"/>
                  </a:cubicBezTo>
                  <a:close/>
                </a:path>
              </a:pathLst>
            </a:custGeom>
            <a:solidFill>
              <a:srgbClr val="36363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" name="Freeform 37"/>
            <p:cNvSpPr>
              <a:spLocks noEditPoints="1"/>
            </p:cNvSpPr>
            <p:nvPr/>
          </p:nvSpPr>
          <p:spPr bwMode="auto">
            <a:xfrm>
              <a:off x="935824" y="1805222"/>
              <a:ext cx="50633" cy="62446"/>
            </a:xfrm>
            <a:custGeom>
              <a:avLst/>
              <a:gdLst>
                <a:gd name="T0" fmla="*/ 522 w 97"/>
                <a:gd name="T1" fmla="*/ 34262 h 113"/>
                <a:gd name="T2" fmla="*/ 522 w 97"/>
                <a:gd name="T3" fmla="*/ 28184 h 113"/>
                <a:gd name="T4" fmla="*/ 5742 w 97"/>
                <a:gd name="T5" fmla="*/ 12710 h 113"/>
                <a:gd name="T6" fmla="*/ 8352 w 97"/>
                <a:gd name="T7" fmla="*/ 9395 h 113"/>
                <a:gd name="T8" fmla="*/ 13572 w 97"/>
                <a:gd name="T9" fmla="*/ 4421 h 113"/>
                <a:gd name="T10" fmla="*/ 17226 w 97"/>
                <a:gd name="T11" fmla="*/ 2210 h 113"/>
                <a:gd name="T12" fmla="*/ 23490 w 97"/>
                <a:gd name="T13" fmla="*/ 553 h 113"/>
                <a:gd name="T14" fmla="*/ 27143 w 97"/>
                <a:gd name="T15" fmla="*/ 553 h 113"/>
                <a:gd name="T16" fmla="*/ 33929 w 97"/>
                <a:gd name="T17" fmla="*/ 2210 h 113"/>
                <a:gd name="T18" fmla="*/ 37583 w 97"/>
                <a:gd name="T19" fmla="*/ 4421 h 113"/>
                <a:gd name="T20" fmla="*/ 42803 w 97"/>
                <a:gd name="T21" fmla="*/ 9395 h 113"/>
                <a:gd name="T22" fmla="*/ 45413 w 97"/>
                <a:gd name="T23" fmla="*/ 13263 h 113"/>
                <a:gd name="T24" fmla="*/ 50111 w 97"/>
                <a:gd name="T25" fmla="*/ 28736 h 113"/>
                <a:gd name="T26" fmla="*/ 50111 w 97"/>
                <a:gd name="T27" fmla="*/ 33710 h 113"/>
                <a:gd name="T28" fmla="*/ 45413 w 97"/>
                <a:gd name="T29" fmla="*/ 49736 h 113"/>
                <a:gd name="T30" fmla="*/ 42281 w 97"/>
                <a:gd name="T31" fmla="*/ 54157 h 113"/>
                <a:gd name="T32" fmla="*/ 37061 w 97"/>
                <a:gd name="T33" fmla="*/ 58578 h 113"/>
                <a:gd name="T34" fmla="*/ 33929 w 97"/>
                <a:gd name="T35" fmla="*/ 60236 h 113"/>
                <a:gd name="T36" fmla="*/ 27143 w 97"/>
                <a:gd name="T37" fmla="*/ 61893 h 113"/>
                <a:gd name="T38" fmla="*/ 23490 w 97"/>
                <a:gd name="T39" fmla="*/ 61893 h 113"/>
                <a:gd name="T40" fmla="*/ 17226 w 97"/>
                <a:gd name="T41" fmla="*/ 60236 h 113"/>
                <a:gd name="T42" fmla="*/ 13572 w 97"/>
                <a:gd name="T43" fmla="*/ 58578 h 113"/>
                <a:gd name="T44" fmla="*/ 8352 w 97"/>
                <a:gd name="T45" fmla="*/ 54157 h 113"/>
                <a:gd name="T46" fmla="*/ 5742 w 97"/>
                <a:gd name="T47" fmla="*/ 50288 h 113"/>
                <a:gd name="T48" fmla="*/ 522 w 97"/>
                <a:gd name="T49" fmla="*/ 34262 h 113"/>
                <a:gd name="T50" fmla="*/ 21924 w 97"/>
                <a:gd name="T51" fmla="*/ 44210 h 113"/>
                <a:gd name="T52" fmla="*/ 18792 w 97"/>
                <a:gd name="T53" fmla="*/ 40341 h 113"/>
                <a:gd name="T54" fmla="*/ 24012 w 97"/>
                <a:gd name="T55" fmla="*/ 44762 h 113"/>
                <a:gd name="T56" fmla="*/ 20880 w 97"/>
                <a:gd name="T57" fmla="*/ 43104 h 113"/>
                <a:gd name="T58" fmla="*/ 27143 w 97"/>
                <a:gd name="T59" fmla="*/ 44762 h 113"/>
                <a:gd name="T60" fmla="*/ 23490 w 97"/>
                <a:gd name="T61" fmla="*/ 44762 h 113"/>
                <a:gd name="T62" fmla="*/ 30275 w 97"/>
                <a:gd name="T63" fmla="*/ 43104 h 113"/>
                <a:gd name="T64" fmla="*/ 26621 w 97"/>
                <a:gd name="T65" fmla="*/ 44762 h 113"/>
                <a:gd name="T66" fmla="*/ 31841 w 97"/>
                <a:gd name="T67" fmla="*/ 40341 h 113"/>
                <a:gd name="T68" fmla="*/ 29231 w 97"/>
                <a:gd name="T69" fmla="*/ 44762 h 113"/>
                <a:gd name="T70" fmla="*/ 33929 w 97"/>
                <a:gd name="T71" fmla="*/ 28736 h 113"/>
                <a:gd name="T72" fmla="*/ 33929 w 97"/>
                <a:gd name="T73" fmla="*/ 33710 h 113"/>
                <a:gd name="T74" fmla="*/ 29231 w 97"/>
                <a:gd name="T75" fmla="*/ 18236 h 113"/>
                <a:gd name="T76" fmla="*/ 31841 w 97"/>
                <a:gd name="T77" fmla="*/ 22105 h 113"/>
                <a:gd name="T78" fmla="*/ 26621 w 97"/>
                <a:gd name="T79" fmla="*/ 17131 h 113"/>
                <a:gd name="T80" fmla="*/ 30275 w 97"/>
                <a:gd name="T81" fmla="*/ 19342 h 113"/>
                <a:gd name="T82" fmla="*/ 23490 w 97"/>
                <a:gd name="T83" fmla="*/ 17684 h 113"/>
                <a:gd name="T84" fmla="*/ 27143 w 97"/>
                <a:gd name="T85" fmla="*/ 17684 h 113"/>
                <a:gd name="T86" fmla="*/ 20880 w 97"/>
                <a:gd name="T87" fmla="*/ 19342 h 113"/>
                <a:gd name="T88" fmla="*/ 24534 w 97"/>
                <a:gd name="T89" fmla="*/ 17131 h 113"/>
                <a:gd name="T90" fmla="*/ 19314 w 97"/>
                <a:gd name="T91" fmla="*/ 22105 h 113"/>
                <a:gd name="T92" fmla="*/ 21924 w 97"/>
                <a:gd name="T93" fmla="*/ 18789 h 113"/>
                <a:gd name="T94" fmla="*/ 16704 w 97"/>
                <a:gd name="T95" fmla="*/ 34262 h 113"/>
                <a:gd name="T96" fmla="*/ 16704 w 97"/>
                <a:gd name="T97" fmla="*/ 28184 h 113"/>
                <a:gd name="T98" fmla="*/ 21924 w 97"/>
                <a:gd name="T99" fmla="*/ 44210 h 11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7"/>
                <a:gd name="T151" fmla="*/ 0 h 113"/>
                <a:gd name="T152" fmla="*/ 97 w 97"/>
                <a:gd name="T153" fmla="*/ 113 h 11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7" h="113">
                  <a:moveTo>
                    <a:pt x="1" y="62"/>
                  </a:moveTo>
                  <a:cubicBezTo>
                    <a:pt x="0" y="58"/>
                    <a:pt x="0" y="55"/>
                    <a:pt x="1" y="51"/>
                  </a:cubicBezTo>
                  <a:lnTo>
                    <a:pt x="11" y="23"/>
                  </a:lnTo>
                  <a:cubicBezTo>
                    <a:pt x="12" y="21"/>
                    <a:pt x="14" y="18"/>
                    <a:pt x="16" y="17"/>
                  </a:cubicBezTo>
                  <a:lnTo>
                    <a:pt x="26" y="8"/>
                  </a:lnTo>
                  <a:cubicBezTo>
                    <a:pt x="28" y="6"/>
                    <a:pt x="30" y="5"/>
                    <a:pt x="33" y="4"/>
                  </a:cubicBezTo>
                  <a:lnTo>
                    <a:pt x="45" y="1"/>
                  </a:lnTo>
                  <a:cubicBezTo>
                    <a:pt x="47" y="0"/>
                    <a:pt x="50" y="0"/>
                    <a:pt x="52" y="1"/>
                  </a:cubicBezTo>
                  <a:lnTo>
                    <a:pt x="65" y="4"/>
                  </a:lnTo>
                  <a:cubicBezTo>
                    <a:pt x="68" y="4"/>
                    <a:pt x="70" y="6"/>
                    <a:pt x="72" y="8"/>
                  </a:cubicBezTo>
                  <a:lnTo>
                    <a:pt x="82" y="17"/>
                  </a:lnTo>
                  <a:cubicBezTo>
                    <a:pt x="84" y="18"/>
                    <a:pt x="86" y="21"/>
                    <a:pt x="87" y="24"/>
                  </a:cubicBezTo>
                  <a:lnTo>
                    <a:pt x="96" y="52"/>
                  </a:lnTo>
                  <a:cubicBezTo>
                    <a:pt x="97" y="55"/>
                    <a:pt x="97" y="58"/>
                    <a:pt x="96" y="61"/>
                  </a:cubicBezTo>
                  <a:lnTo>
                    <a:pt x="87" y="90"/>
                  </a:lnTo>
                  <a:cubicBezTo>
                    <a:pt x="86" y="93"/>
                    <a:pt x="84" y="96"/>
                    <a:pt x="81" y="98"/>
                  </a:cubicBezTo>
                  <a:lnTo>
                    <a:pt x="71" y="106"/>
                  </a:lnTo>
                  <a:cubicBezTo>
                    <a:pt x="70" y="107"/>
                    <a:pt x="67" y="109"/>
                    <a:pt x="65" y="109"/>
                  </a:cubicBezTo>
                  <a:lnTo>
                    <a:pt x="52" y="112"/>
                  </a:lnTo>
                  <a:cubicBezTo>
                    <a:pt x="50" y="113"/>
                    <a:pt x="47" y="113"/>
                    <a:pt x="45" y="112"/>
                  </a:cubicBezTo>
                  <a:lnTo>
                    <a:pt x="33" y="109"/>
                  </a:lnTo>
                  <a:cubicBezTo>
                    <a:pt x="30" y="108"/>
                    <a:pt x="28" y="107"/>
                    <a:pt x="26" y="106"/>
                  </a:cubicBezTo>
                  <a:lnTo>
                    <a:pt x="16" y="98"/>
                  </a:lnTo>
                  <a:cubicBezTo>
                    <a:pt x="14" y="96"/>
                    <a:pt x="12" y="94"/>
                    <a:pt x="11" y="91"/>
                  </a:cubicBezTo>
                  <a:lnTo>
                    <a:pt x="1" y="62"/>
                  </a:lnTo>
                  <a:close/>
                  <a:moveTo>
                    <a:pt x="42" y="80"/>
                  </a:moveTo>
                  <a:lnTo>
                    <a:pt x="36" y="73"/>
                  </a:lnTo>
                  <a:lnTo>
                    <a:pt x="46" y="81"/>
                  </a:lnTo>
                  <a:lnTo>
                    <a:pt x="40" y="78"/>
                  </a:lnTo>
                  <a:lnTo>
                    <a:pt x="52" y="81"/>
                  </a:lnTo>
                  <a:lnTo>
                    <a:pt x="45" y="81"/>
                  </a:lnTo>
                  <a:lnTo>
                    <a:pt x="58" y="78"/>
                  </a:lnTo>
                  <a:lnTo>
                    <a:pt x="51" y="81"/>
                  </a:lnTo>
                  <a:lnTo>
                    <a:pt x="61" y="73"/>
                  </a:lnTo>
                  <a:lnTo>
                    <a:pt x="56" y="81"/>
                  </a:lnTo>
                  <a:lnTo>
                    <a:pt x="65" y="52"/>
                  </a:lnTo>
                  <a:lnTo>
                    <a:pt x="65" y="61"/>
                  </a:lnTo>
                  <a:lnTo>
                    <a:pt x="56" y="33"/>
                  </a:lnTo>
                  <a:lnTo>
                    <a:pt x="61" y="40"/>
                  </a:lnTo>
                  <a:lnTo>
                    <a:pt x="51" y="31"/>
                  </a:lnTo>
                  <a:lnTo>
                    <a:pt x="58" y="35"/>
                  </a:lnTo>
                  <a:lnTo>
                    <a:pt x="45" y="32"/>
                  </a:lnTo>
                  <a:lnTo>
                    <a:pt x="52" y="32"/>
                  </a:lnTo>
                  <a:lnTo>
                    <a:pt x="40" y="35"/>
                  </a:lnTo>
                  <a:lnTo>
                    <a:pt x="47" y="31"/>
                  </a:lnTo>
                  <a:lnTo>
                    <a:pt x="37" y="40"/>
                  </a:lnTo>
                  <a:lnTo>
                    <a:pt x="42" y="34"/>
                  </a:lnTo>
                  <a:lnTo>
                    <a:pt x="32" y="62"/>
                  </a:lnTo>
                  <a:lnTo>
                    <a:pt x="32" y="51"/>
                  </a:lnTo>
                  <a:lnTo>
                    <a:pt x="42" y="80"/>
                  </a:lnTo>
                  <a:close/>
                </a:path>
              </a:pathLst>
            </a:custGeom>
            <a:solidFill>
              <a:srgbClr val="363637"/>
            </a:solidFill>
            <a:ln w="0" cap="flat">
              <a:solidFill>
                <a:srgbClr val="36363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4" name="Freeform 38"/>
            <p:cNvSpPr>
              <a:spLocks/>
            </p:cNvSpPr>
            <p:nvPr/>
          </p:nvSpPr>
          <p:spPr bwMode="auto">
            <a:xfrm>
              <a:off x="795001" y="1814360"/>
              <a:ext cx="33228" cy="44169"/>
            </a:xfrm>
            <a:custGeom>
              <a:avLst/>
              <a:gdLst>
                <a:gd name="T0" fmla="*/ 0 w 64"/>
                <a:gd name="T1" fmla="*/ 22085 h 80"/>
                <a:gd name="T2" fmla="*/ 16614 w 64"/>
                <a:gd name="T3" fmla="*/ 0 h 80"/>
                <a:gd name="T4" fmla="*/ 16614 w 64"/>
                <a:gd name="T5" fmla="*/ 0 h 80"/>
                <a:gd name="T6" fmla="*/ 16614 w 64"/>
                <a:gd name="T7" fmla="*/ 0 h 80"/>
                <a:gd name="T8" fmla="*/ 33228 w 64"/>
                <a:gd name="T9" fmla="*/ 22085 h 80"/>
                <a:gd name="T10" fmla="*/ 33228 w 64"/>
                <a:gd name="T11" fmla="*/ 22085 h 80"/>
                <a:gd name="T12" fmla="*/ 16614 w 64"/>
                <a:gd name="T13" fmla="*/ 44169 h 80"/>
                <a:gd name="T14" fmla="*/ 16614 w 64"/>
                <a:gd name="T15" fmla="*/ 44169 h 80"/>
                <a:gd name="T16" fmla="*/ 16614 w 64"/>
                <a:gd name="T17" fmla="*/ 44169 h 80"/>
                <a:gd name="T18" fmla="*/ 0 w 64"/>
                <a:gd name="T19" fmla="*/ 22085 h 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4"/>
                <a:gd name="T31" fmla="*/ 0 h 80"/>
                <a:gd name="T32" fmla="*/ 64 w 64"/>
                <a:gd name="T33" fmla="*/ 80 h 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4" h="80">
                  <a:moveTo>
                    <a:pt x="0" y="40"/>
                  </a:moveTo>
                  <a:cubicBezTo>
                    <a:pt x="0" y="18"/>
                    <a:pt x="15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50" y="0"/>
                    <a:pt x="64" y="18"/>
                    <a:pt x="64" y="40"/>
                  </a:cubicBezTo>
                  <a:cubicBezTo>
                    <a:pt x="64" y="63"/>
                    <a:pt x="50" y="80"/>
                    <a:pt x="32" y="80"/>
                  </a:cubicBezTo>
                  <a:cubicBezTo>
                    <a:pt x="32" y="80"/>
                    <a:pt x="32" y="80"/>
                    <a:pt x="32" y="80"/>
                  </a:cubicBezTo>
                  <a:cubicBezTo>
                    <a:pt x="15" y="80"/>
                    <a:pt x="0" y="63"/>
                    <a:pt x="0" y="40"/>
                  </a:cubicBezTo>
                  <a:close/>
                </a:path>
              </a:pathLst>
            </a:custGeom>
            <a:solidFill>
              <a:srgbClr val="36363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" name="Freeform 39"/>
            <p:cNvSpPr>
              <a:spLocks noEditPoints="1"/>
            </p:cNvSpPr>
            <p:nvPr/>
          </p:nvSpPr>
          <p:spPr bwMode="auto">
            <a:xfrm>
              <a:off x="785507" y="1805222"/>
              <a:ext cx="50633" cy="62446"/>
            </a:xfrm>
            <a:custGeom>
              <a:avLst/>
              <a:gdLst>
                <a:gd name="T0" fmla="*/ 522 w 97"/>
                <a:gd name="T1" fmla="*/ 34262 h 113"/>
                <a:gd name="T2" fmla="*/ 522 w 97"/>
                <a:gd name="T3" fmla="*/ 28184 h 113"/>
                <a:gd name="T4" fmla="*/ 5742 w 97"/>
                <a:gd name="T5" fmla="*/ 12710 h 113"/>
                <a:gd name="T6" fmla="*/ 8352 w 97"/>
                <a:gd name="T7" fmla="*/ 9395 h 113"/>
                <a:gd name="T8" fmla="*/ 13572 w 97"/>
                <a:gd name="T9" fmla="*/ 4421 h 113"/>
                <a:gd name="T10" fmla="*/ 17226 w 97"/>
                <a:gd name="T11" fmla="*/ 2210 h 113"/>
                <a:gd name="T12" fmla="*/ 23490 w 97"/>
                <a:gd name="T13" fmla="*/ 553 h 113"/>
                <a:gd name="T14" fmla="*/ 27143 w 97"/>
                <a:gd name="T15" fmla="*/ 553 h 113"/>
                <a:gd name="T16" fmla="*/ 33929 w 97"/>
                <a:gd name="T17" fmla="*/ 2210 h 113"/>
                <a:gd name="T18" fmla="*/ 37583 w 97"/>
                <a:gd name="T19" fmla="*/ 4421 h 113"/>
                <a:gd name="T20" fmla="*/ 42803 w 97"/>
                <a:gd name="T21" fmla="*/ 9395 h 113"/>
                <a:gd name="T22" fmla="*/ 45413 w 97"/>
                <a:gd name="T23" fmla="*/ 13263 h 113"/>
                <a:gd name="T24" fmla="*/ 50111 w 97"/>
                <a:gd name="T25" fmla="*/ 28736 h 113"/>
                <a:gd name="T26" fmla="*/ 50111 w 97"/>
                <a:gd name="T27" fmla="*/ 33710 h 113"/>
                <a:gd name="T28" fmla="*/ 45413 w 97"/>
                <a:gd name="T29" fmla="*/ 49736 h 113"/>
                <a:gd name="T30" fmla="*/ 42281 w 97"/>
                <a:gd name="T31" fmla="*/ 54157 h 113"/>
                <a:gd name="T32" fmla="*/ 37061 w 97"/>
                <a:gd name="T33" fmla="*/ 58578 h 113"/>
                <a:gd name="T34" fmla="*/ 33929 w 97"/>
                <a:gd name="T35" fmla="*/ 60236 h 113"/>
                <a:gd name="T36" fmla="*/ 27143 w 97"/>
                <a:gd name="T37" fmla="*/ 61893 h 113"/>
                <a:gd name="T38" fmla="*/ 23490 w 97"/>
                <a:gd name="T39" fmla="*/ 61893 h 113"/>
                <a:gd name="T40" fmla="*/ 17226 w 97"/>
                <a:gd name="T41" fmla="*/ 60236 h 113"/>
                <a:gd name="T42" fmla="*/ 13572 w 97"/>
                <a:gd name="T43" fmla="*/ 58578 h 113"/>
                <a:gd name="T44" fmla="*/ 8352 w 97"/>
                <a:gd name="T45" fmla="*/ 54157 h 113"/>
                <a:gd name="T46" fmla="*/ 5742 w 97"/>
                <a:gd name="T47" fmla="*/ 50288 h 113"/>
                <a:gd name="T48" fmla="*/ 522 w 97"/>
                <a:gd name="T49" fmla="*/ 34262 h 113"/>
                <a:gd name="T50" fmla="*/ 21924 w 97"/>
                <a:gd name="T51" fmla="*/ 44210 h 113"/>
                <a:gd name="T52" fmla="*/ 18792 w 97"/>
                <a:gd name="T53" fmla="*/ 40341 h 113"/>
                <a:gd name="T54" fmla="*/ 24012 w 97"/>
                <a:gd name="T55" fmla="*/ 44762 h 113"/>
                <a:gd name="T56" fmla="*/ 20880 w 97"/>
                <a:gd name="T57" fmla="*/ 43104 h 113"/>
                <a:gd name="T58" fmla="*/ 27143 w 97"/>
                <a:gd name="T59" fmla="*/ 44762 h 113"/>
                <a:gd name="T60" fmla="*/ 23490 w 97"/>
                <a:gd name="T61" fmla="*/ 44762 h 113"/>
                <a:gd name="T62" fmla="*/ 30275 w 97"/>
                <a:gd name="T63" fmla="*/ 43104 h 113"/>
                <a:gd name="T64" fmla="*/ 26621 w 97"/>
                <a:gd name="T65" fmla="*/ 44762 h 113"/>
                <a:gd name="T66" fmla="*/ 31841 w 97"/>
                <a:gd name="T67" fmla="*/ 40341 h 113"/>
                <a:gd name="T68" fmla="*/ 29231 w 97"/>
                <a:gd name="T69" fmla="*/ 44762 h 113"/>
                <a:gd name="T70" fmla="*/ 33929 w 97"/>
                <a:gd name="T71" fmla="*/ 28736 h 113"/>
                <a:gd name="T72" fmla="*/ 33929 w 97"/>
                <a:gd name="T73" fmla="*/ 33710 h 113"/>
                <a:gd name="T74" fmla="*/ 29231 w 97"/>
                <a:gd name="T75" fmla="*/ 18236 h 113"/>
                <a:gd name="T76" fmla="*/ 31841 w 97"/>
                <a:gd name="T77" fmla="*/ 22105 h 113"/>
                <a:gd name="T78" fmla="*/ 26621 w 97"/>
                <a:gd name="T79" fmla="*/ 17131 h 113"/>
                <a:gd name="T80" fmla="*/ 30275 w 97"/>
                <a:gd name="T81" fmla="*/ 19342 h 113"/>
                <a:gd name="T82" fmla="*/ 23490 w 97"/>
                <a:gd name="T83" fmla="*/ 17684 h 113"/>
                <a:gd name="T84" fmla="*/ 27143 w 97"/>
                <a:gd name="T85" fmla="*/ 17684 h 113"/>
                <a:gd name="T86" fmla="*/ 20880 w 97"/>
                <a:gd name="T87" fmla="*/ 19342 h 113"/>
                <a:gd name="T88" fmla="*/ 24534 w 97"/>
                <a:gd name="T89" fmla="*/ 17131 h 113"/>
                <a:gd name="T90" fmla="*/ 19314 w 97"/>
                <a:gd name="T91" fmla="*/ 22105 h 113"/>
                <a:gd name="T92" fmla="*/ 21924 w 97"/>
                <a:gd name="T93" fmla="*/ 18789 h 113"/>
                <a:gd name="T94" fmla="*/ 16704 w 97"/>
                <a:gd name="T95" fmla="*/ 34262 h 113"/>
                <a:gd name="T96" fmla="*/ 16704 w 97"/>
                <a:gd name="T97" fmla="*/ 28184 h 113"/>
                <a:gd name="T98" fmla="*/ 21924 w 97"/>
                <a:gd name="T99" fmla="*/ 44210 h 11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7"/>
                <a:gd name="T151" fmla="*/ 0 h 113"/>
                <a:gd name="T152" fmla="*/ 97 w 97"/>
                <a:gd name="T153" fmla="*/ 113 h 113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7" h="113">
                  <a:moveTo>
                    <a:pt x="1" y="62"/>
                  </a:moveTo>
                  <a:cubicBezTo>
                    <a:pt x="0" y="58"/>
                    <a:pt x="0" y="55"/>
                    <a:pt x="1" y="51"/>
                  </a:cubicBezTo>
                  <a:lnTo>
                    <a:pt x="11" y="23"/>
                  </a:lnTo>
                  <a:cubicBezTo>
                    <a:pt x="12" y="21"/>
                    <a:pt x="14" y="18"/>
                    <a:pt x="16" y="17"/>
                  </a:cubicBezTo>
                  <a:lnTo>
                    <a:pt x="26" y="8"/>
                  </a:lnTo>
                  <a:cubicBezTo>
                    <a:pt x="28" y="6"/>
                    <a:pt x="30" y="5"/>
                    <a:pt x="33" y="4"/>
                  </a:cubicBezTo>
                  <a:lnTo>
                    <a:pt x="45" y="1"/>
                  </a:lnTo>
                  <a:cubicBezTo>
                    <a:pt x="47" y="0"/>
                    <a:pt x="50" y="0"/>
                    <a:pt x="52" y="1"/>
                  </a:cubicBezTo>
                  <a:lnTo>
                    <a:pt x="65" y="4"/>
                  </a:lnTo>
                  <a:cubicBezTo>
                    <a:pt x="68" y="4"/>
                    <a:pt x="70" y="6"/>
                    <a:pt x="72" y="8"/>
                  </a:cubicBezTo>
                  <a:lnTo>
                    <a:pt x="82" y="17"/>
                  </a:lnTo>
                  <a:cubicBezTo>
                    <a:pt x="84" y="18"/>
                    <a:pt x="86" y="21"/>
                    <a:pt x="87" y="24"/>
                  </a:cubicBezTo>
                  <a:lnTo>
                    <a:pt x="96" y="52"/>
                  </a:lnTo>
                  <a:cubicBezTo>
                    <a:pt x="97" y="55"/>
                    <a:pt x="97" y="58"/>
                    <a:pt x="96" y="61"/>
                  </a:cubicBezTo>
                  <a:lnTo>
                    <a:pt x="87" y="90"/>
                  </a:lnTo>
                  <a:cubicBezTo>
                    <a:pt x="86" y="93"/>
                    <a:pt x="84" y="96"/>
                    <a:pt x="81" y="98"/>
                  </a:cubicBezTo>
                  <a:lnTo>
                    <a:pt x="71" y="106"/>
                  </a:lnTo>
                  <a:cubicBezTo>
                    <a:pt x="70" y="107"/>
                    <a:pt x="67" y="109"/>
                    <a:pt x="65" y="109"/>
                  </a:cubicBezTo>
                  <a:lnTo>
                    <a:pt x="52" y="112"/>
                  </a:lnTo>
                  <a:cubicBezTo>
                    <a:pt x="50" y="113"/>
                    <a:pt x="47" y="113"/>
                    <a:pt x="45" y="112"/>
                  </a:cubicBezTo>
                  <a:lnTo>
                    <a:pt x="33" y="109"/>
                  </a:lnTo>
                  <a:cubicBezTo>
                    <a:pt x="30" y="108"/>
                    <a:pt x="28" y="107"/>
                    <a:pt x="26" y="106"/>
                  </a:cubicBezTo>
                  <a:lnTo>
                    <a:pt x="16" y="98"/>
                  </a:lnTo>
                  <a:cubicBezTo>
                    <a:pt x="14" y="96"/>
                    <a:pt x="12" y="94"/>
                    <a:pt x="11" y="91"/>
                  </a:cubicBezTo>
                  <a:lnTo>
                    <a:pt x="1" y="62"/>
                  </a:lnTo>
                  <a:close/>
                  <a:moveTo>
                    <a:pt x="42" y="80"/>
                  </a:moveTo>
                  <a:lnTo>
                    <a:pt x="36" y="73"/>
                  </a:lnTo>
                  <a:lnTo>
                    <a:pt x="46" y="81"/>
                  </a:lnTo>
                  <a:lnTo>
                    <a:pt x="40" y="78"/>
                  </a:lnTo>
                  <a:lnTo>
                    <a:pt x="52" y="81"/>
                  </a:lnTo>
                  <a:lnTo>
                    <a:pt x="45" y="81"/>
                  </a:lnTo>
                  <a:lnTo>
                    <a:pt x="58" y="78"/>
                  </a:lnTo>
                  <a:lnTo>
                    <a:pt x="51" y="81"/>
                  </a:lnTo>
                  <a:lnTo>
                    <a:pt x="61" y="73"/>
                  </a:lnTo>
                  <a:lnTo>
                    <a:pt x="56" y="81"/>
                  </a:lnTo>
                  <a:lnTo>
                    <a:pt x="65" y="52"/>
                  </a:lnTo>
                  <a:lnTo>
                    <a:pt x="65" y="61"/>
                  </a:lnTo>
                  <a:lnTo>
                    <a:pt x="56" y="33"/>
                  </a:lnTo>
                  <a:lnTo>
                    <a:pt x="61" y="40"/>
                  </a:lnTo>
                  <a:lnTo>
                    <a:pt x="51" y="31"/>
                  </a:lnTo>
                  <a:lnTo>
                    <a:pt x="58" y="35"/>
                  </a:lnTo>
                  <a:lnTo>
                    <a:pt x="45" y="32"/>
                  </a:lnTo>
                  <a:lnTo>
                    <a:pt x="52" y="32"/>
                  </a:lnTo>
                  <a:lnTo>
                    <a:pt x="40" y="35"/>
                  </a:lnTo>
                  <a:lnTo>
                    <a:pt x="47" y="31"/>
                  </a:lnTo>
                  <a:lnTo>
                    <a:pt x="37" y="40"/>
                  </a:lnTo>
                  <a:lnTo>
                    <a:pt x="42" y="34"/>
                  </a:lnTo>
                  <a:lnTo>
                    <a:pt x="32" y="62"/>
                  </a:lnTo>
                  <a:lnTo>
                    <a:pt x="32" y="51"/>
                  </a:lnTo>
                  <a:lnTo>
                    <a:pt x="42" y="80"/>
                  </a:lnTo>
                  <a:close/>
                </a:path>
              </a:pathLst>
            </a:custGeom>
            <a:solidFill>
              <a:srgbClr val="363637"/>
            </a:solidFill>
            <a:ln w="0" cap="flat">
              <a:solidFill>
                <a:srgbClr val="36363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" name="Rectangle 40"/>
            <p:cNvSpPr>
              <a:spLocks noChangeArrowheads="1"/>
            </p:cNvSpPr>
            <p:nvPr/>
          </p:nvSpPr>
          <p:spPr bwMode="auto">
            <a:xfrm>
              <a:off x="1132239" y="1785748"/>
              <a:ext cx="220412" cy="65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defTabSz="89535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defTabSz="89535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defTabSz="89535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defTabSz="89535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altLang="ru-RU" sz="9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</a:rPr>
                <a:t>ж/д дорога</a:t>
              </a:r>
              <a:endParaRPr lang="ru-RU" alt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7" name="Rectangle 41"/>
            <p:cNvSpPr>
              <a:spLocks noChangeArrowheads="1"/>
            </p:cNvSpPr>
            <p:nvPr/>
          </p:nvSpPr>
          <p:spPr bwMode="auto">
            <a:xfrm>
              <a:off x="1132239" y="1610041"/>
              <a:ext cx="246747" cy="65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 defTabSz="8953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defTabSz="89535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defTabSz="89535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defTabSz="89535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defTabSz="89535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altLang="ru-RU" sz="9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</a:rPr>
                <a:t>автодорога</a:t>
              </a:r>
              <a:r>
                <a:rPr lang="en-US" altLang="ru-RU" sz="900" b="1" dirty="0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</a:rPr>
                <a:t> </a:t>
              </a:r>
              <a:endParaRPr lang="ru-RU" alt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8" name="Freeform 42"/>
            <p:cNvSpPr>
              <a:spLocks noEditPoints="1"/>
            </p:cNvSpPr>
            <p:nvPr/>
          </p:nvSpPr>
          <p:spPr bwMode="auto">
            <a:xfrm>
              <a:off x="449120" y="1531654"/>
              <a:ext cx="1189237" cy="421892"/>
            </a:xfrm>
            <a:custGeom>
              <a:avLst/>
              <a:gdLst>
                <a:gd name="T0" fmla="*/ 520 w 2848"/>
                <a:gd name="T1" fmla="*/ 23622 h 768"/>
                <a:gd name="T2" fmla="*/ 2600 w 2848"/>
                <a:gd name="T3" fmla="*/ 14283 h 768"/>
                <a:gd name="T4" fmla="*/ 7800 w 2848"/>
                <a:gd name="T5" fmla="*/ 7141 h 768"/>
                <a:gd name="T6" fmla="*/ 15081 w 2848"/>
                <a:gd name="T7" fmla="*/ 2197 h 768"/>
                <a:gd name="T8" fmla="*/ 22881 w 2848"/>
                <a:gd name="T9" fmla="*/ 0 h 768"/>
                <a:gd name="T10" fmla="*/ 1459694 w 2848"/>
                <a:gd name="T11" fmla="*/ 549 h 768"/>
                <a:gd name="T12" fmla="*/ 1468015 w 2848"/>
                <a:gd name="T13" fmla="*/ 2747 h 768"/>
                <a:gd name="T14" fmla="*/ 1475815 w 2848"/>
                <a:gd name="T15" fmla="*/ 8789 h 768"/>
                <a:gd name="T16" fmla="*/ 1481015 w 2848"/>
                <a:gd name="T17" fmla="*/ 24171 h 768"/>
                <a:gd name="T18" fmla="*/ 1481015 w 2848"/>
                <a:gd name="T19" fmla="*/ 399918 h 768"/>
                <a:gd name="T20" fmla="*/ 1473215 w 2848"/>
                <a:gd name="T21" fmla="*/ 416399 h 768"/>
                <a:gd name="T22" fmla="*/ 1458654 w 2848"/>
                <a:gd name="T23" fmla="*/ 421892 h 768"/>
                <a:gd name="T24" fmla="*/ 21321 w 2848"/>
                <a:gd name="T25" fmla="*/ 421892 h 768"/>
                <a:gd name="T26" fmla="*/ 6760 w 2848"/>
                <a:gd name="T27" fmla="*/ 414751 h 768"/>
                <a:gd name="T28" fmla="*/ 2080 w 2848"/>
                <a:gd name="T29" fmla="*/ 406511 h 768"/>
                <a:gd name="T30" fmla="*/ 0 w 2848"/>
                <a:gd name="T31" fmla="*/ 398270 h 768"/>
                <a:gd name="T32" fmla="*/ 8320 w 2848"/>
                <a:gd name="T33" fmla="*/ 398270 h 768"/>
                <a:gd name="T34" fmla="*/ 9880 w 2848"/>
                <a:gd name="T35" fmla="*/ 404863 h 768"/>
                <a:gd name="T36" fmla="*/ 13521 w 2848"/>
                <a:gd name="T37" fmla="*/ 409807 h 768"/>
                <a:gd name="T38" fmla="*/ 24441 w 2848"/>
                <a:gd name="T39" fmla="*/ 413652 h 768"/>
                <a:gd name="T40" fmla="*/ 1458654 w 2848"/>
                <a:gd name="T41" fmla="*/ 413103 h 768"/>
                <a:gd name="T42" fmla="*/ 1470095 w 2848"/>
                <a:gd name="T43" fmla="*/ 408159 h 768"/>
                <a:gd name="T44" fmla="*/ 1473215 w 2848"/>
                <a:gd name="T45" fmla="*/ 396622 h 768"/>
                <a:gd name="T46" fmla="*/ 1472695 w 2848"/>
                <a:gd name="T47" fmla="*/ 24171 h 768"/>
                <a:gd name="T48" fmla="*/ 1468015 w 2848"/>
                <a:gd name="T49" fmla="*/ 12085 h 768"/>
                <a:gd name="T50" fmla="*/ 1463334 w 2848"/>
                <a:gd name="T51" fmla="*/ 9888 h 768"/>
                <a:gd name="T52" fmla="*/ 1458134 w 2848"/>
                <a:gd name="T53" fmla="*/ 8789 h 768"/>
                <a:gd name="T54" fmla="*/ 22881 w 2848"/>
                <a:gd name="T55" fmla="*/ 8789 h 768"/>
                <a:gd name="T56" fmla="*/ 16641 w 2848"/>
                <a:gd name="T57" fmla="*/ 10437 h 768"/>
                <a:gd name="T58" fmla="*/ 12480 w 2848"/>
                <a:gd name="T59" fmla="*/ 14283 h 768"/>
                <a:gd name="T60" fmla="*/ 9360 w 2848"/>
                <a:gd name="T61" fmla="*/ 19227 h 768"/>
                <a:gd name="T62" fmla="*/ 8320 w 2848"/>
                <a:gd name="T63" fmla="*/ 25270 h 768"/>
                <a:gd name="T64" fmla="*/ 8320 w 2848"/>
                <a:gd name="T65" fmla="*/ 398270 h 76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848"/>
                <a:gd name="T100" fmla="*/ 0 h 768"/>
                <a:gd name="T101" fmla="*/ 2848 w 2848"/>
                <a:gd name="T102" fmla="*/ 768 h 76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848" h="768">
                  <a:moveTo>
                    <a:pt x="0" y="44"/>
                  </a:moveTo>
                  <a:cubicBezTo>
                    <a:pt x="0" y="44"/>
                    <a:pt x="1" y="43"/>
                    <a:pt x="1" y="43"/>
                  </a:cubicBezTo>
                  <a:lnTo>
                    <a:pt x="4" y="29"/>
                  </a:lnTo>
                  <a:cubicBezTo>
                    <a:pt x="4" y="28"/>
                    <a:pt x="4" y="27"/>
                    <a:pt x="5" y="26"/>
                  </a:cubicBezTo>
                  <a:lnTo>
                    <a:pt x="13" y="15"/>
                  </a:lnTo>
                  <a:cubicBezTo>
                    <a:pt x="13" y="14"/>
                    <a:pt x="14" y="13"/>
                    <a:pt x="15" y="13"/>
                  </a:cubicBezTo>
                  <a:lnTo>
                    <a:pt x="26" y="5"/>
                  </a:lnTo>
                  <a:cubicBezTo>
                    <a:pt x="27" y="4"/>
                    <a:pt x="28" y="4"/>
                    <a:pt x="29" y="4"/>
                  </a:cubicBezTo>
                  <a:lnTo>
                    <a:pt x="43" y="1"/>
                  </a:lnTo>
                  <a:cubicBezTo>
                    <a:pt x="43" y="1"/>
                    <a:pt x="44" y="0"/>
                    <a:pt x="44" y="0"/>
                  </a:cubicBezTo>
                  <a:lnTo>
                    <a:pt x="2805" y="0"/>
                  </a:lnTo>
                  <a:cubicBezTo>
                    <a:pt x="2806" y="0"/>
                    <a:pt x="2807" y="1"/>
                    <a:pt x="2807" y="1"/>
                  </a:cubicBezTo>
                  <a:lnTo>
                    <a:pt x="2820" y="4"/>
                  </a:lnTo>
                  <a:cubicBezTo>
                    <a:pt x="2821" y="4"/>
                    <a:pt x="2822" y="4"/>
                    <a:pt x="2823" y="5"/>
                  </a:cubicBezTo>
                  <a:lnTo>
                    <a:pt x="2835" y="13"/>
                  </a:lnTo>
                  <a:cubicBezTo>
                    <a:pt x="2836" y="14"/>
                    <a:pt x="2837" y="15"/>
                    <a:pt x="2838" y="16"/>
                  </a:cubicBezTo>
                  <a:lnTo>
                    <a:pt x="2848" y="41"/>
                  </a:lnTo>
                  <a:cubicBezTo>
                    <a:pt x="2848" y="42"/>
                    <a:pt x="2848" y="43"/>
                    <a:pt x="2848" y="44"/>
                  </a:cubicBezTo>
                  <a:lnTo>
                    <a:pt x="2848" y="725"/>
                  </a:lnTo>
                  <a:cubicBezTo>
                    <a:pt x="2848" y="726"/>
                    <a:pt x="2848" y="727"/>
                    <a:pt x="2848" y="728"/>
                  </a:cubicBezTo>
                  <a:lnTo>
                    <a:pt x="2838" y="753"/>
                  </a:lnTo>
                  <a:cubicBezTo>
                    <a:pt x="2837" y="755"/>
                    <a:pt x="2835" y="757"/>
                    <a:pt x="2833" y="758"/>
                  </a:cubicBezTo>
                  <a:lnTo>
                    <a:pt x="2808" y="768"/>
                  </a:lnTo>
                  <a:cubicBezTo>
                    <a:pt x="2807" y="768"/>
                    <a:pt x="2806" y="768"/>
                    <a:pt x="2805" y="768"/>
                  </a:cubicBezTo>
                  <a:lnTo>
                    <a:pt x="44" y="768"/>
                  </a:lnTo>
                  <a:cubicBezTo>
                    <a:pt x="43" y="768"/>
                    <a:pt x="42" y="768"/>
                    <a:pt x="41" y="768"/>
                  </a:cubicBezTo>
                  <a:lnTo>
                    <a:pt x="16" y="758"/>
                  </a:lnTo>
                  <a:cubicBezTo>
                    <a:pt x="15" y="757"/>
                    <a:pt x="14" y="756"/>
                    <a:pt x="13" y="755"/>
                  </a:cubicBezTo>
                  <a:lnTo>
                    <a:pt x="5" y="743"/>
                  </a:lnTo>
                  <a:cubicBezTo>
                    <a:pt x="4" y="742"/>
                    <a:pt x="4" y="741"/>
                    <a:pt x="4" y="740"/>
                  </a:cubicBezTo>
                  <a:lnTo>
                    <a:pt x="1" y="727"/>
                  </a:lnTo>
                  <a:cubicBezTo>
                    <a:pt x="1" y="727"/>
                    <a:pt x="0" y="726"/>
                    <a:pt x="0" y="725"/>
                  </a:cubicBezTo>
                  <a:lnTo>
                    <a:pt x="0" y="44"/>
                  </a:lnTo>
                  <a:close/>
                  <a:moveTo>
                    <a:pt x="16" y="725"/>
                  </a:moveTo>
                  <a:lnTo>
                    <a:pt x="16" y="724"/>
                  </a:lnTo>
                  <a:lnTo>
                    <a:pt x="19" y="737"/>
                  </a:lnTo>
                  <a:lnTo>
                    <a:pt x="18" y="734"/>
                  </a:lnTo>
                  <a:lnTo>
                    <a:pt x="26" y="746"/>
                  </a:lnTo>
                  <a:lnTo>
                    <a:pt x="22" y="743"/>
                  </a:lnTo>
                  <a:lnTo>
                    <a:pt x="47" y="753"/>
                  </a:lnTo>
                  <a:lnTo>
                    <a:pt x="44" y="752"/>
                  </a:lnTo>
                  <a:lnTo>
                    <a:pt x="2805" y="752"/>
                  </a:lnTo>
                  <a:lnTo>
                    <a:pt x="2802" y="753"/>
                  </a:lnTo>
                  <a:lnTo>
                    <a:pt x="2827" y="743"/>
                  </a:lnTo>
                  <a:lnTo>
                    <a:pt x="2823" y="747"/>
                  </a:lnTo>
                  <a:lnTo>
                    <a:pt x="2833" y="722"/>
                  </a:lnTo>
                  <a:lnTo>
                    <a:pt x="2832" y="725"/>
                  </a:lnTo>
                  <a:lnTo>
                    <a:pt x="2832" y="44"/>
                  </a:lnTo>
                  <a:lnTo>
                    <a:pt x="2833" y="47"/>
                  </a:lnTo>
                  <a:lnTo>
                    <a:pt x="2823" y="22"/>
                  </a:lnTo>
                  <a:lnTo>
                    <a:pt x="2826" y="26"/>
                  </a:lnTo>
                  <a:lnTo>
                    <a:pt x="2814" y="18"/>
                  </a:lnTo>
                  <a:lnTo>
                    <a:pt x="2817" y="19"/>
                  </a:lnTo>
                  <a:lnTo>
                    <a:pt x="2804" y="16"/>
                  </a:lnTo>
                  <a:lnTo>
                    <a:pt x="2805" y="16"/>
                  </a:lnTo>
                  <a:lnTo>
                    <a:pt x="44" y="16"/>
                  </a:lnTo>
                  <a:lnTo>
                    <a:pt x="46" y="16"/>
                  </a:lnTo>
                  <a:lnTo>
                    <a:pt x="32" y="19"/>
                  </a:lnTo>
                  <a:lnTo>
                    <a:pt x="35" y="18"/>
                  </a:lnTo>
                  <a:lnTo>
                    <a:pt x="24" y="26"/>
                  </a:lnTo>
                  <a:lnTo>
                    <a:pt x="26" y="24"/>
                  </a:lnTo>
                  <a:lnTo>
                    <a:pt x="18" y="35"/>
                  </a:lnTo>
                  <a:lnTo>
                    <a:pt x="19" y="32"/>
                  </a:lnTo>
                  <a:lnTo>
                    <a:pt x="16" y="46"/>
                  </a:lnTo>
                  <a:lnTo>
                    <a:pt x="16" y="44"/>
                  </a:lnTo>
                  <a:lnTo>
                    <a:pt x="16" y="725"/>
                  </a:lnTo>
                  <a:close/>
                </a:path>
              </a:pathLst>
            </a:custGeom>
            <a:solidFill>
              <a:srgbClr val="4596D1"/>
            </a:solidFill>
            <a:ln w="0" cap="flat">
              <a:solidFill>
                <a:schemeClr val="accent5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0" name="Прямоугольник 49"/>
          <p:cNvSpPr/>
          <p:nvPr/>
        </p:nvSpPr>
        <p:spPr>
          <a:xfrm>
            <a:off x="-10732" y="-3645"/>
            <a:ext cx="17068800" cy="208431"/>
          </a:xfrm>
          <a:prstGeom prst="rect">
            <a:avLst/>
          </a:prstGeom>
          <a:gradFill>
            <a:gsLst>
              <a:gs pos="0">
                <a:srgbClr val="0034C8">
                  <a:lumMod val="63000"/>
                  <a:lumOff val="37000"/>
                </a:srgbClr>
              </a:gs>
              <a:gs pos="50000">
                <a:srgbClr val="182D98">
                  <a:lumMod val="64000"/>
                  <a:lumOff val="36000"/>
                </a:srgbClr>
              </a:gs>
              <a:gs pos="100000">
                <a:srgbClr val="000A64">
                  <a:lumMod val="63000"/>
                  <a:lumOff val="37000"/>
                </a:srgbClr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64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50"/>
          <p:cNvSpPr/>
          <p:nvPr/>
        </p:nvSpPr>
        <p:spPr>
          <a:xfrm>
            <a:off x="0" y="0"/>
            <a:ext cx="17068800" cy="9601200"/>
          </a:xfrm>
          <a:prstGeom prst="rect">
            <a:avLst/>
          </a:prstGeom>
          <a:blipFill dpi="0" rotWithShape="1">
            <a:blip r:embed="rId2">
              <a:alphaModFix amt="19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5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effectLst>
            <a:softEdge rad="1104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514350" y="6927851"/>
            <a:ext cx="16040100" cy="1866899"/>
          </a:xfrm>
          <a:prstGeom prst="rect">
            <a:avLst/>
          </a:prstGeom>
          <a:solidFill>
            <a:schemeClr val="lt1">
              <a:alpha val="38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9220200"/>
            <a:ext cx="17068800" cy="381000"/>
          </a:xfrm>
          <a:prstGeom prst="rect">
            <a:avLst/>
          </a:prstGeom>
          <a:gradFill>
            <a:gsLst>
              <a:gs pos="0">
                <a:srgbClr val="0034C8">
                  <a:lumMod val="83000"/>
                  <a:lumOff val="17000"/>
                </a:srgbClr>
              </a:gs>
              <a:gs pos="50000">
                <a:srgbClr val="182D98">
                  <a:lumMod val="67000"/>
                  <a:lumOff val="33000"/>
                </a:srgbClr>
              </a:gs>
              <a:gs pos="100000">
                <a:srgbClr val="000A64">
                  <a:lumMod val="63000"/>
                  <a:lumOff val="37000"/>
                </a:srgbClr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727262" y="7068668"/>
            <a:ext cx="15662686" cy="170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Муниципальная практика </a:t>
            </a:r>
            <a:r>
              <a:rPr lang="ru-RU" sz="2800" b="1" u="sng" dirty="0">
                <a:solidFill>
                  <a:schemeClr val="accent5">
                    <a:lumMod val="50000"/>
                  </a:schemeClr>
                </a:solidFill>
              </a:rPr>
              <a:t>«Творческое наследие»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 определяет механизмы создания культурного имиджа города путем раскрытия творческого потенциала жителей, объединяя литературные сообщества граждан под эгидой органов местного самоуправления для издания, тиражирования и популяризации авторского и исторического материала.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-10732" y="-3645"/>
            <a:ext cx="17068800" cy="208431"/>
          </a:xfrm>
          <a:prstGeom prst="rect">
            <a:avLst/>
          </a:prstGeom>
          <a:gradFill>
            <a:gsLst>
              <a:gs pos="0">
                <a:srgbClr val="0034C8">
                  <a:lumMod val="63000"/>
                  <a:lumOff val="37000"/>
                </a:srgbClr>
              </a:gs>
              <a:gs pos="50000">
                <a:srgbClr val="182D98">
                  <a:lumMod val="64000"/>
                  <a:lumOff val="36000"/>
                </a:srgbClr>
              </a:gs>
              <a:gs pos="100000">
                <a:srgbClr val="000A64">
                  <a:lumMod val="63000"/>
                  <a:lumOff val="37000"/>
                </a:srgbClr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148" y="1289843"/>
            <a:ext cx="7524750" cy="5016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62"/>
          <a:stretch/>
        </p:blipFill>
        <p:spPr>
          <a:xfrm>
            <a:off x="826098" y="1289843"/>
            <a:ext cx="7524750" cy="4996657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10196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50"/>
          <p:cNvSpPr/>
          <p:nvPr/>
        </p:nvSpPr>
        <p:spPr>
          <a:xfrm>
            <a:off x="0" y="0"/>
            <a:ext cx="17068800" cy="9601200"/>
          </a:xfrm>
          <a:prstGeom prst="rect">
            <a:avLst/>
          </a:prstGeom>
          <a:blipFill dpi="0" rotWithShape="1">
            <a:blip r:embed="rId2">
              <a:alphaModFix amt="19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5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effectLst>
            <a:softEdge rad="1104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495300" y="6534151"/>
            <a:ext cx="16065500" cy="2413000"/>
          </a:xfrm>
          <a:prstGeom prst="rect">
            <a:avLst/>
          </a:prstGeom>
          <a:solidFill>
            <a:schemeClr val="lt1">
              <a:alpha val="38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9220200"/>
            <a:ext cx="17068800" cy="381000"/>
          </a:xfrm>
          <a:prstGeom prst="rect">
            <a:avLst/>
          </a:prstGeom>
          <a:gradFill>
            <a:gsLst>
              <a:gs pos="0">
                <a:srgbClr val="0034C8">
                  <a:lumMod val="83000"/>
                  <a:lumOff val="17000"/>
                </a:srgbClr>
              </a:gs>
              <a:gs pos="50000">
                <a:srgbClr val="182D98">
                  <a:lumMod val="67000"/>
                  <a:lumOff val="33000"/>
                </a:srgbClr>
              </a:gs>
              <a:gs pos="100000">
                <a:srgbClr val="000A64">
                  <a:lumMod val="63000"/>
                  <a:lumOff val="37000"/>
                </a:srgbClr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709258" y="6534152"/>
            <a:ext cx="15687488" cy="2546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sz="3200" b="1" i="1" dirty="0">
                <a:solidFill>
                  <a:schemeClr val="accent5">
                    <a:lumMod val="50000"/>
                  </a:schemeClr>
                </a:solidFill>
              </a:rPr>
              <a:t>Задачи муниципальной практики </a:t>
            </a:r>
            <a:r>
              <a:rPr lang="ru-RU" sz="3200" b="1" i="1" u="sng" dirty="0">
                <a:solidFill>
                  <a:schemeClr val="accent5">
                    <a:lumMod val="50000"/>
                  </a:schemeClr>
                </a:solidFill>
              </a:rPr>
              <a:t>«Творческое наследие»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1.   Поиск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талантов в области литературы и искусства среди жителей города;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2. Объединение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творческих сообществ и отдельных граждан под эгидой органов местного самоуправления;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3.   Вовлечение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жителей в работу над созданием культурного имиджа города;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4.   Популяризация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и распространение творчества местных авторов на территории города.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-10732" y="-3645"/>
            <a:ext cx="17068800" cy="208431"/>
          </a:xfrm>
          <a:prstGeom prst="rect">
            <a:avLst/>
          </a:prstGeom>
          <a:gradFill>
            <a:gsLst>
              <a:gs pos="0">
                <a:srgbClr val="0034C8">
                  <a:lumMod val="63000"/>
                  <a:lumOff val="37000"/>
                </a:srgbClr>
              </a:gs>
              <a:gs pos="50000">
                <a:srgbClr val="182D98">
                  <a:lumMod val="64000"/>
                  <a:lumOff val="36000"/>
                </a:srgbClr>
              </a:gs>
              <a:gs pos="100000">
                <a:srgbClr val="000A64">
                  <a:lumMod val="63000"/>
                  <a:lumOff val="37000"/>
                </a:srgbClr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709258" y="418177"/>
            <a:ext cx="15687488" cy="9624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200" b="1" i="1" dirty="0">
                <a:solidFill>
                  <a:schemeClr val="accent5">
                    <a:lumMod val="50000"/>
                  </a:schemeClr>
                </a:solidFill>
              </a:rPr>
              <a:t>Целью муниципальной практики </a:t>
            </a:r>
            <a:r>
              <a:rPr lang="ru-RU" sz="3200" b="1" i="1" u="sng" dirty="0">
                <a:solidFill>
                  <a:schemeClr val="accent5">
                    <a:lumMod val="50000"/>
                  </a:schemeClr>
                </a:solidFill>
              </a:rPr>
              <a:t>«Творческое наследие»</a:t>
            </a:r>
            <a:r>
              <a:rPr lang="ru-RU" sz="3200" b="1" i="1" dirty="0">
                <a:solidFill>
                  <a:schemeClr val="accent5">
                    <a:lumMod val="50000"/>
                  </a:schemeClr>
                </a:solidFill>
              </a:rPr>
              <a:t> является создание культурного имиджа города путем раскрытия творческого потенциала </a:t>
            </a:r>
            <a:r>
              <a:rPr lang="ru-RU" sz="3200" b="1" i="1" dirty="0" smtClean="0">
                <a:solidFill>
                  <a:schemeClr val="accent5">
                    <a:lumMod val="50000"/>
                  </a:schemeClr>
                </a:solidFill>
              </a:rPr>
              <a:t>жителей</a:t>
            </a:r>
            <a:endParaRPr lang="ru-RU" sz="3200" b="1" i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endParaRPr lang="ru-RU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51"/>
          <a:stretch/>
        </p:blipFill>
        <p:spPr>
          <a:xfrm>
            <a:off x="804507" y="1581149"/>
            <a:ext cx="9607399" cy="47876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885" y="1549401"/>
            <a:ext cx="5165357" cy="490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4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50"/>
          <p:cNvSpPr/>
          <p:nvPr/>
        </p:nvSpPr>
        <p:spPr>
          <a:xfrm>
            <a:off x="0" y="0"/>
            <a:ext cx="17068800" cy="9601200"/>
          </a:xfrm>
          <a:prstGeom prst="rect">
            <a:avLst/>
          </a:prstGeom>
          <a:blipFill dpi="0" rotWithShape="1">
            <a:blip r:embed="rId2">
              <a:alphaModFix amt="19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5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effectLst>
            <a:softEdge rad="1104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9220200"/>
            <a:ext cx="17068800" cy="381000"/>
          </a:xfrm>
          <a:prstGeom prst="rect">
            <a:avLst/>
          </a:prstGeom>
          <a:gradFill>
            <a:gsLst>
              <a:gs pos="0">
                <a:srgbClr val="0034C8">
                  <a:lumMod val="83000"/>
                  <a:lumOff val="17000"/>
                </a:srgbClr>
              </a:gs>
              <a:gs pos="50000">
                <a:srgbClr val="182D98">
                  <a:lumMod val="67000"/>
                  <a:lumOff val="33000"/>
                </a:srgbClr>
              </a:gs>
              <a:gs pos="100000">
                <a:srgbClr val="000A64">
                  <a:lumMod val="63000"/>
                  <a:lumOff val="37000"/>
                </a:srgbClr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-10732" y="-3645"/>
            <a:ext cx="17068800" cy="208431"/>
          </a:xfrm>
          <a:prstGeom prst="rect">
            <a:avLst/>
          </a:prstGeom>
          <a:gradFill>
            <a:gsLst>
              <a:gs pos="0">
                <a:srgbClr val="0034C8">
                  <a:lumMod val="63000"/>
                  <a:lumOff val="37000"/>
                </a:srgbClr>
              </a:gs>
              <a:gs pos="50000">
                <a:srgbClr val="182D98">
                  <a:lumMod val="64000"/>
                  <a:lumOff val="36000"/>
                </a:srgbClr>
              </a:gs>
              <a:gs pos="100000">
                <a:srgbClr val="000A64">
                  <a:lumMod val="63000"/>
                  <a:lumOff val="37000"/>
                </a:srgbClr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43625" y="504224"/>
            <a:ext cx="16040100" cy="2282519"/>
          </a:xfrm>
          <a:prstGeom prst="rect">
            <a:avLst/>
          </a:prstGeom>
          <a:solidFill>
            <a:schemeClr val="lt1">
              <a:alpha val="38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537" y="645041"/>
            <a:ext cx="15662686" cy="2035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Под эгидой органов местного самоуправления был раскрыт и объединен творческий ресурс жителей Краснокаменска (</a:t>
            </a:r>
            <a:r>
              <a:rPr lang="ru-RU" sz="2800" b="1" dirty="0">
                <a:solidFill>
                  <a:srgbClr val="203864"/>
                </a:solidFill>
              </a:rPr>
              <a:t>литераторов, художников, фотографов) для создания культурного имиджа города, сохранения исторической правды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его рождения и становления. Местные авторы (прозаики, поэты, журналисты, фотографы, художники) получили признание земляков и их уважение.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65646" y="5332934"/>
            <a:ext cx="5330947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203864"/>
                </a:solidFill>
              </a:rPr>
              <a:t>5 книг серии «Литературный Краснокаменск»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30" y="3086181"/>
            <a:ext cx="7823941" cy="233818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590186" y="6927043"/>
            <a:ext cx="4818820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ru-RU" sz="2000" b="1" dirty="0">
                <a:solidFill>
                  <a:srgbClr val="203864"/>
                </a:solidFill>
              </a:rPr>
              <a:t>Брошюра «Памятники Краснокаменска</a:t>
            </a:r>
            <a:r>
              <a:rPr lang="ru-RU" sz="2000" b="1" dirty="0" smtClean="0">
                <a:solidFill>
                  <a:srgbClr val="203864"/>
                </a:solidFill>
              </a:rPr>
              <a:t>»</a:t>
            </a:r>
          </a:p>
          <a:p>
            <a:pPr algn="r"/>
            <a:r>
              <a:rPr lang="ru-RU" sz="2000" b="1" dirty="0" smtClean="0">
                <a:solidFill>
                  <a:srgbClr val="203864"/>
                </a:solidFill>
              </a:rPr>
              <a:t>2 </a:t>
            </a:r>
            <a:r>
              <a:rPr lang="ru-RU" sz="2000" b="1" dirty="0">
                <a:solidFill>
                  <a:srgbClr val="203864"/>
                </a:solidFill>
              </a:rPr>
              <a:t>издания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3208">
            <a:off x="9890806" y="3017547"/>
            <a:ext cx="5760380" cy="41357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933" y="6089867"/>
            <a:ext cx="6086764" cy="258717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503933" y="8705378"/>
            <a:ext cx="5617243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203864"/>
                </a:solidFill>
              </a:rPr>
              <a:t>Кинофильм «Зеленый город стройных тополей»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812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50"/>
          <p:cNvSpPr/>
          <p:nvPr/>
        </p:nvSpPr>
        <p:spPr>
          <a:xfrm>
            <a:off x="0" y="0"/>
            <a:ext cx="17068800" cy="9601200"/>
          </a:xfrm>
          <a:prstGeom prst="rect">
            <a:avLst/>
          </a:prstGeom>
          <a:blipFill dpi="0" rotWithShape="1">
            <a:blip r:embed="rId2">
              <a:alphaModFix amt="19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5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effectLst>
            <a:softEdge rad="1104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9220200"/>
            <a:ext cx="17068800" cy="381000"/>
          </a:xfrm>
          <a:prstGeom prst="rect">
            <a:avLst/>
          </a:prstGeom>
          <a:gradFill>
            <a:gsLst>
              <a:gs pos="0">
                <a:srgbClr val="0034C8">
                  <a:lumMod val="83000"/>
                  <a:lumOff val="17000"/>
                </a:srgbClr>
              </a:gs>
              <a:gs pos="50000">
                <a:srgbClr val="182D98">
                  <a:lumMod val="67000"/>
                  <a:lumOff val="33000"/>
                </a:srgbClr>
              </a:gs>
              <a:gs pos="100000">
                <a:srgbClr val="000A64">
                  <a:lumMod val="63000"/>
                  <a:lumOff val="37000"/>
                </a:srgbClr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-10732" y="-3645"/>
            <a:ext cx="17068800" cy="208431"/>
          </a:xfrm>
          <a:prstGeom prst="rect">
            <a:avLst/>
          </a:prstGeom>
          <a:gradFill>
            <a:gsLst>
              <a:gs pos="0">
                <a:srgbClr val="0034C8">
                  <a:lumMod val="63000"/>
                  <a:lumOff val="37000"/>
                </a:srgbClr>
              </a:gs>
              <a:gs pos="50000">
                <a:srgbClr val="182D98">
                  <a:lumMod val="64000"/>
                  <a:lumOff val="36000"/>
                </a:srgbClr>
              </a:gs>
              <a:gs pos="100000">
                <a:srgbClr val="000A64">
                  <a:lumMod val="63000"/>
                  <a:lumOff val="37000"/>
                </a:srgbClr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615701" y="3161242"/>
            <a:ext cx="5800242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203864"/>
                </a:solidFill>
              </a:rPr>
              <a:t>Фотоальбом «Краснокаменск. Взгляд поколений»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141" y="759068"/>
            <a:ext cx="6760104" cy="24929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6016">
            <a:off x="444910" y="854030"/>
            <a:ext cx="3579177" cy="255873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1658600" y="4504194"/>
            <a:ext cx="3901068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203864"/>
                </a:solidFill>
              </a:rPr>
              <a:t>Подарочный </a:t>
            </a:r>
            <a:r>
              <a:rPr lang="ru-RU" sz="2000" b="1" dirty="0" smtClean="0">
                <a:solidFill>
                  <a:srgbClr val="203864"/>
                </a:solidFill>
              </a:rPr>
              <a:t>диск</a:t>
            </a:r>
          </a:p>
          <a:p>
            <a:r>
              <a:rPr lang="ru-RU" sz="2000" b="1" dirty="0" smtClean="0">
                <a:solidFill>
                  <a:srgbClr val="203864"/>
                </a:solidFill>
              </a:rPr>
              <a:t>«Новости</a:t>
            </a:r>
            <a:r>
              <a:rPr lang="ru-RU" sz="2000" b="1" dirty="0">
                <a:solidFill>
                  <a:srgbClr val="203864"/>
                </a:solidFill>
              </a:rPr>
              <a:t>, вошедшие в историю»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00" y="631010"/>
            <a:ext cx="3930567" cy="3930567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983501" y="8362029"/>
            <a:ext cx="7172028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203864"/>
                </a:solidFill>
              </a:rPr>
              <a:t>Юбилейная книга «Город с горячим сердцем. Живая история»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15" y="4035649"/>
            <a:ext cx="8787171" cy="4452362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1637061" y="8037527"/>
            <a:ext cx="5067285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203864"/>
                </a:solidFill>
              </a:rPr>
              <a:t>Стрит-выставка «Галерея Первопроходцев»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5" b="15343"/>
          <a:stretch/>
        </p:blipFill>
        <p:spPr>
          <a:xfrm rot="164887">
            <a:off x="13004330" y="5965475"/>
            <a:ext cx="3741334" cy="207456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4" b="15781"/>
          <a:stretch/>
        </p:blipFill>
        <p:spPr>
          <a:xfrm rot="21328934">
            <a:off x="9936534" y="6023635"/>
            <a:ext cx="3779466" cy="208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0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50"/>
          <p:cNvSpPr/>
          <p:nvPr/>
        </p:nvSpPr>
        <p:spPr>
          <a:xfrm>
            <a:off x="0" y="0"/>
            <a:ext cx="17068800" cy="9601200"/>
          </a:xfrm>
          <a:prstGeom prst="rect">
            <a:avLst/>
          </a:prstGeom>
          <a:blipFill dpi="0" rotWithShape="1">
            <a:blip r:embed="rId2">
              <a:alphaModFix amt="19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5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effectLst>
            <a:softEdge rad="1104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9220200"/>
            <a:ext cx="17068800" cy="381000"/>
          </a:xfrm>
          <a:prstGeom prst="rect">
            <a:avLst/>
          </a:prstGeom>
          <a:gradFill>
            <a:gsLst>
              <a:gs pos="0">
                <a:srgbClr val="0034C8">
                  <a:lumMod val="83000"/>
                  <a:lumOff val="17000"/>
                </a:srgbClr>
              </a:gs>
              <a:gs pos="50000">
                <a:srgbClr val="182D98">
                  <a:lumMod val="67000"/>
                  <a:lumOff val="33000"/>
                </a:srgbClr>
              </a:gs>
              <a:gs pos="100000">
                <a:srgbClr val="000A64">
                  <a:lumMod val="63000"/>
                  <a:lumOff val="37000"/>
                </a:srgbClr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-10732" y="-3645"/>
            <a:ext cx="17068800" cy="208431"/>
          </a:xfrm>
          <a:prstGeom prst="rect">
            <a:avLst/>
          </a:prstGeom>
          <a:gradFill>
            <a:gsLst>
              <a:gs pos="0">
                <a:srgbClr val="0034C8">
                  <a:lumMod val="63000"/>
                  <a:lumOff val="37000"/>
                </a:srgbClr>
              </a:gs>
              <a:gs pos="50000">
                <a:srgbClr val="182D98">
                  <a:lumMod val="64000"/>
                  <a:lumOff val="36000"/>
                </a:srgbClr>
              </a:gs>
              <a:gs pos="100000">
                <a:srgbClr val="000A64">
                  <a:lumMod val="63000"/>
                  <a:lumOff val="37000"/>
                </a:srgbClr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43625" y="8210550"/>
            <a:ext cx="16040100" cy="853168"/>
          </a:xfrm>
          <a:prstGeom prst="rect">
            <a:avLst/>
          </a:prstGeom>
          <a:solidFill>
            <a:schemeClr val="lt1">
              <a:alpha val="38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6537" y="8210550"/>
            <a:ext cx="15662686" cy="1506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За 8 лет внедрения практики порядка 451 296 человек посетили городские библиотеки и познакомилось с новыми изданиями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5732" y="816882"/>
            <a:ext cx="4775200" cy="3175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5732" y="4391249"/>
            <a:ext cx="4780471" cy="35843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0" b="6361"/>
          <a:stretch/>
        </p:blipFill>
        <p:spPr>
          <a:xfrm>
            <a:off x="283436" y="4907079"/>
            <a:ext cx="5057624" cy="30607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36" y="816882"/>
            <a:ext cx="5057624" cy="379321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624495" y="770925"/>
            <a:ext cx="6293369" cy="6963376"/>
          </a:xfrm>
          <a:prstGeom prst="rect">
            <a:avLst/>
          </a:prstGeom>
          <a:solidFill>
            <a:schemeClr val="lt1">
              <a:alpha val="38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5624495" y="911740"/>
            <a:ext cx="6293369" cy="706385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Вовлечено авторов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-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170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r">
              <a:buNone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Общий тираж изданий: 5350 экз.  </a:t>
            </a:r>
          </a:p>
          <a:p>
            <a:pPr marL="0" indent="0" algn="r">
              <a:buNone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Размещено в библиотеки: 531 </a:t>
            </a:r>
            <a:r>
              <a:rPr lang="ru-RU" sz="2800" b="1" dirty="0" err="1" smtClean="0">
                <a:solidFill>
                  <a:schemeClr val="accent5">
                    <a:lumMod val="50000"/>
                  </a:schemeClr>
                </a:solidFill>
              </a:rPr>
              <a:t>экз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r">
              <a:buNone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Подарено жителям : 4819 </a:t>
            </a:r>
            <a:r>
              <a:rPr lang="ru-RU" sz="2800" b="1" dirty="0" err="1" smtClean="0">
                <a:solidFill>
                  <a:schemeClr val="accent5">
                    <a:lumMod val="50000"/>
                  </a:schemeClr>
                </a:solidFill>
              </a:rPr>
              <a:t>экз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r">
              <a:buNone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Проведено мероприятий – 58</a:t>
            </a:r>
          </a:p>
          <a:p>
            <a:pPr marL="0" indent="0" algn="r">
              <a:buNone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Вовлечено жителей в мероприятия –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7036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человек.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r">
              <a:buNone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Информирование:</a:t>
            </a:r>
          </a:p>
          <a:p>
            <a:pPr marL="0" indent="0" algn="r">
              <a:buNone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 Количество единиц контента: 360</a:t>
            </a:r>
          </a:p>
          <a:p>
            <a:pPr marL="0" indent="0" algn="r">
              <a:buNone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Зрительская аудитория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– 1 369 339 человек</a:t>
            </a:r>
          </a:p>
          <a:p>
            <a:pPr marL="0" indent="0" algn="r">
              <a:buNone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Доступ к изданиям: </a:t>
            </a:r>
          </a:p>
          <a:p>
            <a:pPr marL="0" indent="0" algn="r">
              <a:buNone/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 средняя посещаемость библиотек в год – 56412 человек</a:t>
            </a:r>
            <a:endParaRPr lang="ru-RU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3531">
            <a:off x="4886140" y="6603465"/>
            <a:ext cx="1097647" cy="146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89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50"/>
          <p:cNvSpPr/>
          <p:nvPr/>
        </p:nvSpPr>
        <p:spPr>
          <a:xfrm>
            <a:off x="0" y="0"/>
            <a:ext cx="17068800" cy="9601200"/>
          </a:xfrm>
          <a:prstGeom prst="rect">
            <a:avLst/>
          </a:prstGeom>
          <a:blipFill dpi="0" rotWithShape="1">
            <a:blip r:embed="rId2">
              <a:alphaModFix amt="19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5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effectLst>
            <a:softEdge rad="1104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9220200"/>
            <a:ext cx="17068800" cy="381000"/>
          </a:xfrm>
          <a:prstGeom prst="rect">
            <a:avLst/>
          </a:prstGeom>
          <a:gradFill>
            <a:gsLst>
              <a:gs pos="0">
                <a:srgbClr val="0034C8">
                  <a:lumMod val="83000"/>
                  <a:lumOff val="17000"/>
                </a:srgbClr>
              </a:gs>
              <a:gs pos="50000">
                <a:srgbClr val="182D98">
                  <a:lumMod val="67000"/>
                  <a:lumOff val="33000"/>
                </a:srgbClr>
              </a:gs>
              <a:gs pos="100000">
                <a:srgbClr val="000A64">
                  <a:lumMod val="63000"/>
                  <a:lumOff val="37000"/>
                </a:srgbClr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-10732" y="-3645"/>
            <a:ext cx="17068800" cy="208431"/>
          </a:xfrm>
          <a:prstGeom prst="rect">
            <a:avLst/>
          </a:prstGeom>
          <a:gradFill>
            <a:gsLst>
              <a:gs pos="0">
                <a:srgbClr val="0034C8">
                  <a:lumMod val="63000"/>
                  <a:lumOff val="37000"/>
                </a:srgbClr>
              </a:gs>
              <a:gs pos="50000">
                <a:srgbClr val="182D98">
                  <a:lumMod val="64000"/>
                  <a:lumOff val="36000"/>
                </a:srgbClr>
              </a:gs>
              <a:gs pos="100000">
                <a:srgbClr val="000A64">
                  <a:lumMod val="63000"/>
                  <a:lumOff val="37000"/>
                </a:srgbClr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794396" y="1492284"/>
            <a:ext cx="8040395" cy="3137773"/>
          </a:xfrm>
          <a:prstGeom prst="rect">
            <a:avLst/>
          </a:prstGeom>
          <a:solidFill>
            <a:schemeClr val="lt1">
              <a:alpha val="3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95506" y="5351069"/>
            <a:ext cx="8040395" cy="3387960"/>
          </a:xfrm>
          <a:prstGeom prst="rect">
            <a:avLst/>
          </a:prstGeom>
          <a:solidFill>
            <a:schemeClr val="lt1">
              <a:alpha val="3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794396" y="5327404"/>
            <a:ext cx="8040395" cy="3411624"/>
          </a:xfrm>
          <a:prstGeom prst="rect">
            <a:avLst/>
          </a:prstGeom>
          <a:solidFill>
            <a:schemeClr val="lt1">
              <a:alpha val="3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8961771" y="1571660"/>
            <a:ext cx="5421886" cy="221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200" b="1" i="1" dirty="0">
                <a:solidFill>
                  <a:srgbClr val="203864"/>
                </a:solidFill>
              </a:rPr>
              <a:t>Лопатин Антон </a:t>
            </a:r>
            <a:r>
              <a:rPr lang="ru-RU" sz="2200" b="1" i="1" dirty="0" smtClean="0">
                <a:solidFill>
                  <a:srgbClr val="203864"/>
                </a:solidFill>
              </a:rPr>
              <a:t>Михайлович </a:t>
            </a:r>
            <a:r>
              <a:rPr lang="ru-RU" sz="2200" b="1" dirty="0" smtClean="0">
                <a:solidFill>
                  <a:srgbClr val="203864"/>
                </a:solidFill>
              </a:rPr>
              <a:t>- специалист </a:t>
            </a:r>
            <a:r>
              <a:rPr lang="ru-RU" sz="2200" b="1" dirty="0">
                <a:solidFill>
                  <a:srgbClr val="203864"/>
                </a:solidFill>
              </a:rPr>
              <a:t>отдела по связям с общественностью и СМИ Администрации городского поселения «Город Краснокаменск». </a:t>
            </a:r>
          </a:p>
          <a:p>
            <a:pPr marL="0" indent="0">
              <a:buNone/>
            </a:pPr>
            <a:r>
              <a:rPr lang="ru-RU" sz="2200" b="1" dirty="0">
                <a:solidFill>
                  <a:srgbClr val="203864"/>
                </a:solidFill>
              </a:rPr>
              <a:t>Техническая поддержка, поиск информации, административная работа с издательствами, информационное сопровождение проекта.</a:t>
            </a: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461925" y="5451956"/>
            <a:ext cx="5822761" cy="2889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200" b="1" i="1" dirty="0" err="1">
                <a:solidFill>
                  <a:srgbClr val="203864"/>
                </a:solidFill>
              </a:rPr>
              <a:t>Нагорская</a:t>
            </a:r>
            <a:r>
              <a:rPr lang="ru-RU" sz="2200" b="1" i="1" dirty="0">
                <a:solidFill>
                  <a:srgbClr val="203864"/>
                </a:solidFill>
              </a:rPr>
              <a:t> Надежда </a:t>
            </a:r>
            <a:r>
              <a:rPr lang="ru-RU" sz="2200" b="1" i="1" dirty="0" smtClean="0">
                <a:solidFill>
                  <a:srgbClr val="203864"/>
                </a:solidFill>
              </a:rPr>
              <a:t>Александровна </a:t>
            </a:r>
            <a:r>
              <a:rPr lang="ru-RU" sz="2200" b="1" dirty="0" smtClean="0">
                <a:solidFill>
                  <a:srgbClr val="203864"/>
                </a:solidFill>
              </a:rPr>
              <a:t>- </a:t>
            </a:r>
            <a:r>
              <a:rPr lang="ru-RU" sz="2200" b="1" dirty="0">
                <a:solidFill>
                  <a:srgbClr val="203864"/>
                </a:solidFill>
              </a:rPr>
              <a:t>начальник отдела по связям с общественностью и СМИ Администрации городского поселения «Город Краснокаменск».</a:t>
            </a:r>
          </a:p>
          <a:p>
            <a:pPr marL="0" indent="0">
              <a:buNone/>
            </a:pPr>
            <a:r>
              <a:rPr lang="ru-RU" sz="2200" b="1" dirty="0" smtClean="0">
                <a:solidFill>
                  <a:srgbClr val="203864"/>
                </a:solidFill>
              </a:rPr>
              <a:t>Ответственный </a:t>
            </a:r>
            <a:r>
              <a:rPr lang="ru-RU" sz="2200" b="1" dirty="0">
                <a:solidFill>
                  <a:srgbClr val="203864"/>
                </a:solidFill>
              </a:rPr>
              <a:t>исполнитель практики. Разработчик муниципальной программы. Координатор взаимодействия. Информационное сопровождение. Популяризация практики. </a:t>
            </a: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11575420" y="5353795"/>
            <a:ext cx="5191032" cy="33852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2200" b="1" i="1" dirty="0" err="1">
                <a:solidFill>
                  <a:srgbClr val="203864"/>
                </a:solidFill>
              </a:rPr>
              <a:t>Малолыченко</a:t>
            </a:r>
            <a:r>
              <a:rPr lang="ru-RU" sz="2200" b="1" i="1" dirty="0">
                <a:solidFill>
                  <a:srgbClr val="203864"/>
                </a:solidFill>
              </a:rPr>
              <a:t> Татьяна </a:t>
            </a:r>
            <a:r>
              <a:rPr lang="ru-RU" sz="2200" b="1" i="1" dirty="0" smtClean="0">
                <a:solidFill>
                  <a:srgbClr val="203864"/>
                </a:solidFill>
              </a:rPr>
              <a:t>Петровна -</a:t>
            </a:r>
            <a:r>
              <a:rPr lang="ru-RU" sz="2200" b="1" dirty="0" smtClean="0">
                <a:solidFill>
                  <a:srgbClr val="203864"/>
                </a:solidFill>
              </a:rPr>
              <a:t> </a:t>
            </a:r>
            <a:r>
              <a:rPr lang="ru-RU" sz="2200" b="1" dirty="0">
                <a:solidFill>
                  <a:srgbClr val="203864"/>
                </a:solidFill>
              </a:rPr>
              <a:t>начальник отдела культуры, спорта и молодёжной политики Администрации городского поселения «Город Краснокаменск». </a:t>
            </a:r>
          </a:p>
          <a:p>
            <a:pPr marL="0" indent="0" algn="r">
              <a:buNone/>
            </a:pPr>
            <a:r>
              <a:rPr lang="ru-RU" sz="2200" b="1" dirty="0">
                <a:solidFill>
                  <a:srgbClr val="203864"/>
                </a:solidFill>
              </a:rPr>
              <a:t>Вовлечение жителей в реализацию проекта, организация культурно-массовых и презентационных мероприятий. Популяризация практики. Организация доступа к изданиям.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95506" y="1493625"/>
            <a:ext cx="8040395" cy="3136432"/>
          </a:xfrm>
          <a:prstGeom prst="rect">
            <a:avLst/>
          </a:prstGeom>
          <a:solidFill>
            <a:schemeClr val="lt1">
              <a:alpha val="38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3914627" y="1570775"/>
            <a:ext cx="4309393" cy="3051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sz="2200" b="1" i="1" dirty="0" err="1">
                <a:solidFill>
                  <a:srgbClr val="203864"/>
                </a:solidFill>
              </a:rPr>
              <a:t>Канунникова</a:t>
            </a:r>
            <a:r>
              <a:rPr lang="ru-RU" sz="2200" b="1" i="1" dirty="0">
                <a:solidFill>
                  <a:srgbClr val="203864"/>
                </a:solidFill>
              </a:rPr>
              <a:t> Ольга </a:t>
            </a:r>
            <a:r>
              <a:rPr lang="ru-RU" sz="2200" b="1" i="1" dirty="0" smtClean="0">
                <a:solidFill>
                  <a:srgbClr val="203864"/>
                </a:solidFill>
              </a:rPr>
              <a:t>Львовна -  </a:t>
            </a:r>
            <a:r>
              <a:rPr lang="ru-RU" sz="2200" b="1" dirty="0">
                <a:solidFill>
                  <a:srgbClr val="203864"/>
                </a:solidFill>
              </a:rPr>
              <a:t>заместитель руководителя Администрации городского поселения «Город Краснокаменск». </a:t>
            </a:r>
          </a:p>
          <a:p>
            <a:pPr marL="0" indent="0" algn="r">
              <a:buNone/>
            </a:pPr>
            <a:r>
              <a:rPr lang="ru-RU" sz="2200" b="1" dirty="0">
                <a:solidFill>
                  <a:srgbClr val="203864"/>
                </a:solidFill>
              </a:rPr>
              <a:t>Общее руководство деятельностью по внедрению практики.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3" r="8866"/>
          <a:stretch/>
        </p:blipFill>
        <p:spPr>
          <a:xfrm>
            <a:off x="304802" y="1515745"/>
            <a:ext cx="3744684" cy="311431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0" t="35152" r="24515"/>
          <a:stretch/>
        </p:blipFill>
        <p:spPr>
          <a:xfrm>
            <a:off x="8791256" y="5351069"/>
            <a:ext cx="2631488" cy="3376024"/>
          </a:xfrm>
          <a:prstGeom prst="rect">
            <a:avLst/>
          </a:prstGeom>
          <a:ln>
            <a:noFill/>
          </a:ln>
          <a:effectLst/>
        </p:spPr>
      </p:pic>
      <p:sp>
        <p:nvSpPr>
          <p:cNvPr id="25" name="Объект 2"/>
          <p:cNvSpPr txBox="1">
            <a:spLocks/>
          </p:cNvSpPr>
          <p:nvPr/>
        </p:nvSpPr>
        <p:spPr>
          <a:xfrm>
            <a:off x="709258" y="461718"/>
            <a:ext cx="5081942" cy="962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4000" b="1" i="1" dirty="0">
                <a:solidFill>
                  <a:schemeClr val="accent5">
                    <a:lumMod val="50000"/>
                  </a:schemeClr>
                </a:solidFill>
              </a:rPr>
              <a:t>Команда практики</a:t>
            </a:r>
            <a:endParaRPr lang="ru-RU" sz="36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6"/>
          <a:stretch/>
        </p:blipFill>
        <p:spPr>
          <a:xfrm>
            <a:off x="5384801" y="5341259"/>
            <a:ext cx="2945748" cy="34002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4" r="18323"/>
          <a:stretch/>
        </p:blipFill>
        <p:spPr>
          <a:xfrm>
            <a:off x="14543314" y="1506510"/>
            <a:ext cx="2286461" cy="311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4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Прямоугольник 50"/>
          <p:cNvSpPr/>
          <p:nvPr/>
        </p:nvSpPr>
        <p:spPr>
          <a:xfrm>
            <a:off x="0" y="0"/>
            <a:ext cx="17068800" cy="9601200"/>
          </a:xfrm>
          <a:prstGeom prst="rect">
            <a:avLst/>
          </a:prstGeom>
          <a:blipFill dpi="0" rotWithShape="1">
            <a:blip r:embed="rId2">
              <a:alphaModFix amt="19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5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effectLst>
            <a:softEdge rad="1104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9220200"/>
            <a:ext cx="17068800" cy="381000"/>
          </a:xfrm>
          <a:prstGeom prst="rect">
            <a:avLst/>
          </a:prstGeom>
          <a:gradFill>
            <a:gsLst>
              <a:gs pos="0">
                <a:srgbClr val="0034C8">
                  <a:lumMod val="83000"/>
                  <a:lumOff val="17000"/>
                </a:srgbClr>
              </a:gs>
              <a:gs pos="50000">
                <a:srgbClr val="182D98">
                  <a:lumMod val="67000"/>
                  <a:lumOff val="33000"/>
                </a:srgbClr>
              </a:gs>
              <a:gs pos="100000">
                <a:srgbClr val="000A64">
                  <a:lumMod val="63000"/>
                  <a:lumOff val="37000"/>
                </a:srgbClr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-10732" y="-3645"/>
            <a:ext cx="17068800" cy="208431"/>
          </a:xfrm>
          <a:prstGeom prst="rect">
            <a:avLst/>
          </a:prstGeom>
          <a:gradFill>
            <a:gsLst>
              <a:gs pos="0">
                <a:srgbClr val="0034C8">
                  <a:lumMod val="63000"/>
                  <a:lumOff val="37000"/>
                </a:srgbClr>
              </a:gs>
              <a:gs pos="50000">
                <a:srgbClr val="182D98">
                  <a:lumMod val="64000"/>
                  <a:lumOff val="36000"/>
                </a:srgbClr>
              </a:gs>
              <a:gs pos="100000">
                <a:srgbClr val="000A64">
                  <a:lumMod val="63000"/>
                  <a:lumOff val="37000"/>
                </a:srgbClr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415313" y="1172012"/>
            <a:ext cx="10377716" cy="7754274"/>
          </a:xfrm>
          <a:prstGeom prst="rect">
            <a:avLst/>
          </a:prstGeom>
          <a:solidFill>
            <a:schemeClr val="lt1">
              <a:alpha val="38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655740" y="1173834"/>
            <a:ext cx="9953406" cy="8044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Сохранение культурного и исторического наследия города в библиотечных фондах, личных архивах граждан, на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>интернет-платформах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Интеграция культурного пространства города в творческое наследие региона  </a:t>
            </a:r>
          </a:p>
          <a:p>
            <a:pPr algn="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Активизация творческой инициативы граждан, в том числе юных корреспондентов и литераторов</a:t>
            </a:r>
          </a:p>
          <a:p>
            <a:pPr algn="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Продвижение книжной серии «Литературный Краснокаменск»</a:t>
            </a:r>
          </a:p>
          <a:p>
            <a:pPr algn="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Популяризация творчества земляков</a:t>
            </a:r>
          </a:p>
          <a:p>
            <a:pPr algn="r">
              <a:buFont typeface="Courier New" panose="02070309020205020404" pitchFamily="49" charset="0"/>
              <a:buChar char="o"/>
            </a:pPr>
            <a:r>
              <a:rPr lang="ru-RU" sz="2800" i="1" dirty="0">
                <a:solidFill>
                  <a:schemeClr val="accent5">
                    <a:lumMod val="50000"/>
                  </a:schemeClr>
                </a:solidFill>
              </a:rPr>
              <a:t>Литературные гостиные  </a:t>
            </a:r>
          </a:p>
          <a:p>
            <a:pPr algn="r">
              <a:buFont typeface="Courier New" panose="02070309020205020404" pitchFamily="49" charset="0"/>
              <a:buChar char="o"/>
            </a:pPr>
            <a:r>
              <a:rPr lang="ru-RU" sz="2800" i="1" dirty="0">
                <a:solidFill>
                  <a:schemeClr val="accent5">
                    <a:lumMod val="50000"/>
                  </a:schemeClr>
                </a:solidFill>
              </a:rPr>
              <a:t>Тематические выставки </a:t>
            </a:r>
          </a:p>
          <a:p>
            <a:pPr algn="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Рост авторитета и общественного признания героев практики</a:t>
            </a:r>
          </a:p>
          <a:p>
            <a:pPr algn="r">
              <a:buFont typeface="Courier New" panose="02070309020205020404" pitchFamily="49" charset="0"/>
              <a:buChar char="o"/>
            </a:pPr>
            <a:r>
              <a:rPr lang="ru-RU" sz="2800" i="1" dirty="0">
                <a:solidFill>
                  <a:schemeClr val="accent5">
                    <a:lumMod val="50000"/>
                  </a:schemeClr>
                </a:solidFill>
              </a:rPr>
              <a:t>Привлечение авторов в качестве  лидеров общественного мнения  при решении вопросов  жизнедеятельности города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09258" y="403662"/>
            <a:ext cx="15687488" cy="962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20040" indent="-320040" algn="l" defTabSz="128016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01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02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02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2044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6052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40680" indent="-320040" algn="l" defTabSz="1280160" rtl="0" eaLnBrk="1" latinLnBrk="0" hangingPunct="1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600" b="1" i="1" dirty="0">
                <a:solidFill>
                  <a:schemeClr val="accent5">
                    <a:lumMod val="50000"/>
                  </a:schemeClr>
                </a:solidFill>
              </a:rPr>
              <a:t>Перспективы развития практики</a:t>
            </a:r>
            <a:endParaRPr lang="ru-RU" sz="32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3" b="12085"/>
          <a:stretch/>
        </p:blipFill>
        <p:spPr>
          <a:xfrm>
            <a:off x="925745" y="1732644"/>
            <a:ext cx="4804250" cy="2844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/>
          <a:stretch/>
        </p:blipFill>
        <p:spPr>
          <a:xfrm>
            <a:off x="3352800" y="5007432"/>
            <a:ext cx="2845012" cy="39492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94" y="5007432"/>
            <a:ext cx="2784397" cy="394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1731</TotalTime>
  <Words>604</Words>
  <Application>Microsoft Office PowerPoint</Application>
  <PresentationFormat>Произвольный</PresentationFormat>
  <Paragraphs>66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Arial Black</vt:lpstr>
      <vt:lpstr>Calibri</vt:lpstr>
      <vt:lpstr>Calibri Light</vt:lpstr>
      <vt:lpstr>Courier New</vt:lpstr>
      <vt:lpstr>Verdana</vt:lpstr>
      <vt:lpstr>Тема Office</vt:lpstr>
      <vt:lpstr>«Творческое наследие»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Admin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«Вовлечение жителей города в решение вопросов развития городской среды»</dc:title>
  <dc:creator>Montaj</dc:creator>
  <cp:lastModifiedBy>Montaj</cp:lastModifiedBy>
  <cp:revision>77</cp:revision>
  <dcterms:created xsi:type="dcterms:W3CDTF">2020-07-30T06:40:42Z</dcterms:created>
  <dcterms:modified xsi:type="dcterms:W3CDTF">2021-07-15T04:23:07Z</dcterms:modified>
</cp:coreProperties>
</file>